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7" r:id="rId4"/>
  </p:sldMasterIdLst>
  <p:notesMasterIdLst>
    <p:notesMasterId r:id="rId73"/>
  </p:notesMasterIdLst>
  <p:sldIdLst>
    <p:sldId id="256" r:id="rId5"/>
    <p:sldId id="278" r:id="rId6"/>
    <p:sldId id="283" r:id="rId7"/>
    <p:sldId id="395" r:id="rId8"/>
    <p:sldId id="411" r:id="rId9"/>
    <p:sldId id="412" r:id="rId10"/>
    <p:sldId id="284" r:id="rId11"/>
    <p:sldId id="307" r:id="rId12"/>
    <p:sldId id="504" r:id="rId13"/>
    <p:sldId id="310" r:id="rId14"/>
    <p:sldId id="505" r:id="rId15"/>
    <p:sldId id="506" r:id="rId16"/>
    <p:sldId id="507" r:id="rId17"/>
    <p:sldId id="322" r:id="rId18"/>
    <p:sldId id="508" r:id="rId19"/>
    <p:sldId id="318" r:id="rId20"/>
    <p:sldId id="397" r:id="rId21"/>
    <p:sldId id="512" r:id="rId22"/>
    <p:sldId id="257" r:id="rId23"/>
    <p:sldId id="398" r:id="rId24"/>
    <p:sldId id="320" r:id="rId25"/>
    <p:sldId id="323" r:id="rId26"/>
    <p:sldId id="324" r:id="rId27"/>
    <p:sldId id="321" r:id="rId28"/>
    <p:sldId id="319" r:id="rId29"/>
    <p:sldId id="399" r:id="rId30"/>
    <p:sldId id="413" r:id="rId31"/>
    <p:sldId id="400" r:id="rId32"/>
    <p:sldId id="27599" r:id="rId33"/>
    <p:sldId id="27598" r:id="rId34"/>
    <p:sldId id="27600" r:id="rId35"/>
    <p:sldId id="27601" r:id="rId36"/>
    <p:sldId id="27603" r:id="rId37"/>
    <p:sldId id="27606" r:id="rId38"/>
    <p:sldId id="27602" r:id="rId39"/>
    <p:sldId id="27607" r:id="rId40"/>
    <p:sldId id="377" r:id="rId41"/>
    <p:sldId id="376" r:id="rId42"/>
    <p:sldId id="27605" r:id="rId43"/>
    <p:sldId id="402" r:id="rId44"/>
    <p:sldId id="446" r:id="rId45"/>
    <p:sldId id="448" r:id="rId46"/>
    <p:sldId id="355" r:id="rId47"/>
    <p:sldId id="27608" r:id="rId48"/>
    <p:sldId id="27609" r:id="rId49"/>
    <p:sldId id="502" r:id="rId50"/>
    <p:sldId id="27610" r:id="rId51"/>
    <p:sldId id="497" r:id="rId52"/>
    <p:sldId id="474" r:id="rId53"/>
    <p:sldId id="415" r:id="rId54"/>
    <p:sldId id="501" r:id="rId55"/>
    <p:sldId id="427" r:id="rId56"/>
    <p:sldId id="498" r:id="rId57"/>
    <p:sldId id="503" r:id="rId58"/>
    <p:sldId id="449" r:id="rId59"/>
    <p:sldId id="509" r:id="rId60"/>
    <p:sldId id="450" r:id="rId61"/>
    <p:sldId id="513" r:id="rId62"/>
    <p:sldId id="451" r:id="rId63"/>
    <p:sldId id="259" r:id="rId64"/>
    <p:sldId id="452" r:id="rId65"/>
    <p:sldId id="510" r:id="rId66"/>
    <p:sldId id="407" r:id="rId67"/>
    <p:sldId id="408" r:id="rId68"/>
    <p:sldId id="423" r:id="rId69"/>
    <p:sldId id="409" r:id="rId70"/>
    <p:sldId id="410" r:id="rId71"/>
    <p:sldId id="447" r:id="rId7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6600"/>
    <a:srgbClr val="006600"/>
    <a:srgbClr val="154734"/>
    <a:srgbClr val="BFD73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00533D-EBAC-4A82-8581-03FAAC2737EB}" v="20" dt="2025-02-27T15:10:03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327"/>
  </p:normalViewPr>
  <p:slideViewPr>
    <p:cSldViewPr snapToGrid="0" snapToObjects="1">
      <p:cViewPr varScale="1">
        <p:scale>
          <a:sx n="148" d="100"/>
          <a:sy n="148" d="100"/>
        </p:scale>
        <p:origin x="132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6" d="100"/>
          <a:sy n="136" d="100"/>
        </p:scale>
        <p:origin x="41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legel, Joshua" userId="bb9e74a5-fe40-4ffd-8d3e-284b0de831d6" providerId="ADAL" clId="{AC00533D-EBAC-4A82-8581-03FAAC2737EB}"/>
    <pc:docChg chg="undo custSel addSld delSld modSld modMainMaster">
      <pc:chgData name="Schlegel, Joshua" userId="bb9e74a5-fe40-4ffd-8d3e-284b0de831d6" providerId="ADAL" clId="{AC00533D-EBAC-4A82-8581-03FAAC2737EB}" dt="2025-02-27T15:38:32.974" v="524" actId="1076"/>
      <pc:docMkLst>
        <pc:docMk/>
      </pc:docMkLst>
      <pc:sldChg chg="modSp add mod">
        <pc:chgData name="Schlegel, Joshua" userId="bb9e74a5-fe40-4ffd-8d3e-284b0de831d6" providerId="ADAL" clId="{AC00533D-EBAC-4A82-8581-03FAAC2737EB}" dt="2025-02-26T21:17:47.535" v="361" actId="20577"/>
        <pc:sldMkLst>
          <pc:docMk/>
          <pc:sldMk cId="0" sldId="257"/>
        </pc:sldMkLst>
        <pc:spChg chg="mod">
          <ac:chgData name="Schlegel, Joshua" userId="bb9e74a5-fe40-4ffd-8d3e-284b0de831d6" providerId="ADAL" clId="{AC00533D-EBAC-4A82-8581-03FAAC2737EB}" dt="2025-02-26T21:17:47.535" v="361" actId="20577"/>
          <ac:spMkLst>
            <pc:docMk/>
            <pc:sldMk cId="0" sldId="257"/>
            <ac:spMk id="615" creationId="{00000000-0000-0000-0000-000000000000}"/>
          </ac:spMkLst>
        </pc:spChg>
      </pc:sldChg>
      <pc:sldChg chg="addSp delSp modSp add mod modClrScheme chgLayout">
        <pc:chgData name="Schlegel, Joshua" userId="bb9e74a5-fe40-4ffd-8d3e-284b0de831d6" providerId="ADAL" clId="{AC00533D-EBAC-4A82-8581-03FAAC2737EB}" dt="2025-02-25T15:22:09.931" v="4" actId="14100"/>
        <pc:sldMkLst>
          <pc:docMk/>
          <pc:sldMk cId="928983384" sldId="259"/>
        </pc:sldMkLst>
        <pc:spChg chg="mod ord">
          <ac:chgData name="Schlegel, Joshua" userId="bb9e74a5-fe40-4ffd-8d3e-284b0de831d6" providerId="ADAL" clId="{AC00533D-EBAC-4A82-8581-03FAAC2737EB}" dt="2025-02-25T15:22:00.148" v="2" actId="700"/>
          <ac:spMkLst>
            <pc:docMk/>
            <pc:sldMk cId="928983384" sldId="259"/>
            <ac:spMk id="2" creationId="{93CB2BED-FE65-38E2-EDC0-DA10F277FD01}"/>
          </ac:spMkLst>
        </pc:spChg>
        <pc:spChg chg="mod ord">
          <ac:chgData name="Schlegel, Joshua" userId="bb9e74a5-fe40-4ffd-8d3e-284b0de831d6" providerId="ADAL" clId="{AC00533D-EBAC-4A82-8581-03FAAC2737EB}" dt="2025-02-25T15:22:09.931" v="4" actId="14100"/>
          <ac:spMkLst>
            <pc:docMk/>
            <pc:sldMk cId="928983384" sldId="259"/>
            <ac:spMk id="3" creationId="{2C6443E1-0623-581D-8202-799B217C08D1}"/>
          </ac:spMkLst>
        </pc:spChg>
      </pc:sldChg>
      <pc:sldChg chg="addSp delSp modSp add del mod modClrScheme chgLayout">
        <pc:chgData name="Schlegel, Joshua" userId="bb9e74a5-fe40-4ffd-8d3e-284b0de831d6" providerId="ADAL" clId="{AC00533D-EBAC-4A82-8581-03FAAC2737EB}" dt="2025-02-26T15:47:16.094" v="53" actId="478"/>
        <pc:sldMkLst>
          <pc:docMk/>
          <pc:sldMk cId="1485880125" sldId="307"/>
        </pc:sldMkLst>
        <pc:spChg chg="mod ord">
          <ac:chgData name="Schlegel, Joshua" userId="bb9e74a5-fe40-4ffd-8d3e-284b0de831d6" providerId="ADAL" clId="{AC00533D-EBAC-4A82-8581-03FAAC2737EB}" dt="2025-02-26T15:46:58.947" v="44" actId="27636"/>
          <ac:spMkLst>
            <pc:docMk/>
            <pc:sldMk cId="1485880125" sldId="307"/>
            <ac:spMk id="2" creationId="{AFF3F84F-8507-6358-53DD-BF1AE7517A03}"/>
          </ac:spMkLst>
        </pc:spChg>
        <pc:spChg chg="mod ord">
          <ac:chgData name="Schlegel, Joshua" userId="bb9e74a5-fe40-4ffd-8d3e-284b0de831d6" providerId="ADAL" clId="{AC00533D-EBAC-4A82-8581-03FAAC2737EB}" dt="2025-02-26T15:46:58.908" v="43" actId="700"/>
          <ac:spMkLst>
            <pc:docMk/>
            <pc:sldMk cId="1485880125" sldId="307"/>
            <ac:spMk id="3" creationId="{F80E1DDB-D74B-3C8D-BB05-D953DD18012A}"/>
          </ac:spMkLst>
        </pc:spChg>
        <pc:spChg chg="add del mod ord">
          <ac:chgData name="Schlegel, Joshua" userId="bb9e74a5-fe40-4ffd-8d3e-284b0de831d6" providerId="ADAL" clId="{AC00533D-EBAC-4A82-8581-03FAAC2737EB}" dt="2025-02-26T15:47:16.094" v="53" actId="478"/>
          <ac:spMkLst>
            <pc:docMk/>
            <pc:sldMk cId="1485880125" sldId="307"/>
            <ac:spMk id="4" creationId="{68C2FF15-C7D2-B800-C6C9-A732E0B9E840}"/>
          </ac:spMkLst>
        </pc:spChg>
      </pc:sldChg>
      <pc:sldChg chg="addSp modSp add del mod modClrScheme chgLayout">
        <pc:chgData name="Schlegel, Joshua" userId="bb9e74a5-fe40-4ffd-8d3e-284b0de831d6" providerId="ADAL" clId="{AC00533D-EBAC-4A82-8581-03FAAC2737EB}" dt="2025-02-26T15:47:09.771" v="47" actId="27636"/>
        <pc:sldMkLst>
          <pc:docMk/>
          <pc:sldMk cId="3661678738" sldId="310"/>
        </pc:sldMkLst>
        <pc:spChg chg="mod ord">
          <ac:chgData name="Schlegel, Joshua" userId="bb9e74a5-fe40-4ffd-8d3e-284b0de831d6" providerId="ADAL" clId="{AC00533D-EBAC-4A82-8581-03FAAC2737EB}" dt="2025-02-26T15:47:09.771" v="47" actId="27636"/>
          <ac:spMkLst>
            <pc:docMk/>
            <pc:sldMk cId="3661678738" sldId="310"/>
            <ac:spMk id="2" creationId="{F75C9369-6B77-4175-DC55-0465016A1A72}"/>
          </ac:spMkLst>
        </pc:spChg>
        <pc:spChg chg="mod ord">
          <ac:chgData name="Schlegel, Joshua" userId="bb9e74a5-fe40-4ffd-8d3e-284b0de831d6" providerId="ADAL" clId="{AC00533D-EBAC-4A82-8581-03FAAC2737EB}" dt="2025-02-26T15:47:09.756" v="46" actId="27636"/>
          <ac:spMkLst>
            <pc:docMk/>
            <pc:sldMk cId="3661678738" sldId="310"/>
            <ac:spMk id="3" creationId="{9B9A4E79-9D45-0BEE-1AAC-09E7D9889925}"/>
          </ac:spMkLst>
        </pc:spChg>
        <pc:spChg chg="add 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3661678738" sldId="310"/>
            <ac:spMk id="4" creationId="{0B2F6F06-371C-44BE-AE71-2E74C23D7AFE}"/>
          </ac:spMkLst>
        </pc:spChg>
      </pc:sldChg>
      <pc:sldChg chg="addSp delSp modSp add del mod modClrScheme chgLayout">
        <pc:chgData name="Schlegel, Joshua" userId="bb9e74a5-fe40-4ffd-8d3e-284b0de831d6" providerId="ADAL" clId="{AC00533D-EBAC-4A82-8581-03FAAC2737EB}" dt="2025-02-26T15:47:09.698" v="45" actId="700"/>
        <pc:sldMkLst>
          <pc:docMk/>
          <pc:sldMk cId="2173601065" sldId="318"/>
        </pc:sldMkLst>
        <pc:spChg chg="del 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2173601065" sldId="318"/>
            <ac:spMk id="2" creationId="{F75C9369-6B77-4175-DC55-0465016A1A72}"/>
          </ac:spMkLst>
        </pc:spChg>
        <pc:spChg chg="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2173601065" sldId="318"/>
            <ac:spMk id="3" creationId="{9B9A4E79-9D45-0BEE-1AAC-09E7D9889925}"/>
          </ac:spMkLst>
        </pc:spChg>
        <pc:spChg chg="add 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2173601065" sldId="318"/>
            <ac:spMk id="4" creationId="{78B85D0E-6625-EA76-5C4F-8C4DF352D5F8}"/>
          </ac:spMkLst>
        </pc:spChg>
        <pc:spChg chg="add 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2173601065" sldId="318"/>
            <ac:spMk id="5" creationId="{3CB4F8E1-BD1E-8F55-2153-B0E6FE9CE6C8}"/>
          </ac:spMkLst>
        </pc:spChg>
      </pc:sldChg>
      <pc:sldChg chg="addSp modSp mod modClrScheme chgLayout">
        <pc:chgData name="Schlegel, Joshua" userId="bb9e74a5-fe40-4ffd-8d3e-284b0de831d6" providerId="ADAL" clId="{AC00533D-EBAC-4A82-8581-03FAAC2737EB}" dt="2025-02-26T15:47:59.879" v="56" actId="700"/>
        <pc:sldMkLst>
          <pc:docMk/>
          <pc:sldMk cId="1175856949" sldId="321"/>
        </pc:sldMkLst>
        <pc:spChg chg="mod ord">
          <ac:chgData name="Schlegel, Joshua" userId="bb9e74a5-fe40-4ffd-8d3e-284b0de831d6" providerId="ADAL" clId="{AC00533D-EBAC-4A82-8581-03FAAC2737EB}" dt="2025-02-26T15:47:59.879" v="56" actId="700"/>
          <ac:spMkLst>
            <pc:docMk/>
            <pc:sldMk cId="1175856949" sldId="321"/>
            <ac:spMk id="2" creationId="{E17C8789-760D-9FB7-0B42-07FBD9EBC2DD}"/>
          </ac:spMkLst>
        </pc:spChg>
        <pc:spChg chg="mod ord">
          <ac:chgData name="Schlegel, Joshua" userId="bb9e74a5-fe40-4ffd-8d3e-284b0de831d6" providerId="ADAL" clId="{AC00533D-EBAC-4A82-8581-03FAAC2737EB}" dt="2025-02-26T15:47:59.879" v="56" actId="700"/>
          <ac:spMkLst>
            <pc:docMk/>
            <pc:sldMk cId="1175856949" sldId="321"/>
            <ac:spMk id="3" creationId="{57C55FD8-A732-BD17-DDFF-1B7637678A8E}"/>
          </ac:spMkLst>
        </pc:spChg>
        <pc:spChg chg="add mod ord">
          <ac:chgData name="Schlegel, Joshua" userId="bb9e74a5-fe40-4ffd-8d3e-284b0de831d6" providerId="ADAL" clId="{AC00533D-EBAC-4A82-8581-03FAAC2737EB}" dt="2025-02-26T15:47:59.879" v="56" actId="700"/>
          <ac:spMkLst>
            <pc:docMk/>
            <pc:sldMk cId="1175856949" sldId="321"/>
            <ac:spMk id="4" creationId="{10AB36E2-BBDF-31E6-1AE2-F78FA2AFA3A2}"/>
          </ac:spMkLst>
        </pc:spChg>
      </pc:sldChg>
      <pc:sldChg chg="addSp modSp add del mod modClrScheme chgLayout">
        <pc:chgData name="Schlegel, Joshua" userId="bb9e74a5-fe40-4ffd-8d3e-284b0de831d6" providerId="ADAL" clId="{AC00533D-EBAC-4A82-8581-03FAAC2737EB}" dt="2025-02-26T15:47:09.787" v="52" actId="27636"/>
        <pc:sldMkLst>
          <pc:docMk/>
          <pc:sldMk cId="4276925264" sldId="322"/>
        </pc:sldMkLst>
        <pc:spChg chg="mod ord">
          <ac:chgData name="Schlegel, Joshua" userId="bb9e74a5-fe40-4ffd-8d3e-284b0de831d6" providerId="ADAL" clId="{AC00533D-EBAC-4A82-8581-03FAAC2737EB}" dt="2025-02-26T15:47:09.787" v="52" actId="27636"/>
          <ac:spMkLst>
            <pc:docMk/>
            <pc:sldMk cId="4276925264" sldId="322"/>
            <ac:spMk id="2" creationId="{50F25E3B-E75F-7B15-0DC5-467E670A00DE}"/>
          </ac:spMkLst>
        </pc:spChg>
        <pc:spChg chg="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4276925264" sldId="322"/>
            <ac:spMk id="3" creationId="{A4644C75-1CA9-92B9-B667-A384D768BF58}"/>
          </ac:spMkLst>
        </pc:spChg>
        <pc:spChg chg="add 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4276925264" sldId="322"/>
            <ac:spMk id="4" creationId="{77973C68-9B67-8E22-9182-0C153188BBD7}"/>
          </ac:spMkLst>
        </pc:spChg>
      </pc:sldChg>
      <pc:sldChg chg="addSp delSp modSp mod modClrScheme chgLayout">
        <pc:chgData name="Schlegel, Joshua" userId="bb9e74a5-fe40-4ffd-8d3e-284b0de831d6" providerId="ADAL" clId="{AC00533D-EBAC-4A82-8581-03FAAC2737EB}" dt="2025-02-27T15:08:25.442" v="453" actId="1076"/>
        <pc:sldMkLst>
          <pc:docMk/>
          <pc:sldMk cId="3859833980" sldId="324"/>
        </pc:sldMkLst>
        <pc:spChg chg="mod ord">
          <ac:chgData name="Schlegel, Joshua" userId="bb9e74a5-fe40-4ffd-8d3e-284b0de831d6" providerId="ADAL" clId="{AC00533D-EBAC-4A82-8581-03FAAC2737EB}" dt="2025-02-27T15:08:02.168" v="442" actId="700"/>
          <ac:spMkLst>
            <pc:docMk/>
            <pc:sldMk cId="3859833980" sldId="324"/>
            <ac:spMk id="2" creationId="{3E08C95E-D3B0-637B-52BC-EB68837DAF0D}"/>
          </ac:spMkLst>
        </pc:spChg>
        <pc:spChg chg="mod ord">
          <ac:chgData name="Schlegel, Joshua" userId="bb9e74a5-fe40-4ffd-8d3e-284b0de831d6" providerId="ADAL" clId="{AC00533D-EBAC-4A82-8581-03FAAC2737EB}" dt="2025-02-27T15:08:02.168" v="442" actId="700"/>
          <ac:spMkLst>
            <pc:docMk/>
            <pc:sldMk cId="3859833980" sldId="324"/>
            <ac:spMk id="3" creationId="{9764B4DC-B152-25AD-C651-92C339DB52AD}"/>
          </ac:spMkLst>
        </pc:spChg>
        <pc:spChg chg="add mod ord">
          <ac:chgData name="Schlegel, Joshua" userId="bb9e74a5-fe40-4ffd-8d3e-284b0de831d6" providerId="ADAL" clId="{AC00533D-EBAC-4A82-8581-03FAAC2737EB}" dt="2025-02-27T15:08:02.168" v="442" actId="700"/>
          <ac:spMkLst>
            <pc:docMk/>
            <pc:sldMk cId="3859833980" sldId="324"/>
            <ac:spMk id="4" creationId="{21776A9F-3F86-08D3-B6FA-6B0F137358D6}"/>
          </ac:spMkLst>
        </pc:spChg>
        <pc:spChg chg="del mod ord">
          <ac:chgData name="Schlegel, Joshua" userId="bb9e74a5-fe40-4ffd-8d3e-284b0de831d6" providerId="ADAL" clId="{AC00533D-EBAC-4A82-8581-03FAAC2737EB}" dt="2025-02-27T15:08:20.280" v="451"/>
          <ac:spMkLst>
            <pc:docMk/>
            <pc:sldMk cId="3859833980" sldId="324"/>
            <ac:spMk id="6" creationId="{3E627B1E-BD9B-8564-EC94-2CD2E6B8360F}"/>
          </ac:spMkLst>
        </pc:spChg>
        <pc:spChg chg="add mod">
          <ac:chgData name="Schlegel, Joshua" userId="bb9e74a5-fe40-4ffd-8d3e-284b0de831d6" providerId="ADAL" clId="{AC00533D-EBAC-4A82-8581-03FAAC2737EB}" dt="2025-02-27T15:08:15.035" v="447" actId="27636"/>
          <ac:spMkLst>
            <pc:docMk/>
            <pc:sldMk cId="3859833980" sldId="324"/>
            <ac:spMk id="9" creationId="{7083117D-3E0E-0FC3-34B4-DF158DFF4D8F}"/>
          </ac:spMkLst>
        </pc:spChg>
        <pc:picChg chg="del mod ord">
          <ac:chgData name="Schlegel, Joshua" userId="bb9e74a5-fe40-4ffd-8d3e-284b0de831d6" providerId="ADAL" clId="{AC00533D-EBAC-4A82-8581-03FAAC2737EB}" dt="2025-02-27T15:08:05.950" v="443" actId="21"/>
          <ac:picMkLst>
            <pc:docMk/>
            <pc:sldMk cId="3859833980" sldId="324"/>
            <ac:picMk id="5" creationId="{8895E97E-385C-08FA-7091-76361AE05C30}"/>
          </ac:picMkLst>
        </pc:picChg>
        <pc:picChg chg="add del mod">
          <ac:chgData name="Schlegel, Joshua" userId="bb9e74a5-fe40-4ffd-8d3e-284b0de831d6" providerId="ADAL" clId="{AC00533D-EBAC-4A82-8581-03FAAC2737EB}" dt="2025-02-27T15:08:19.145" v="450" actId="21"/>
          <ac:picMkLst>
            <pc:docMk/>
            <pc:sldMk cId="3859833980" sldId="324"/>
            <ac:picMk id="10" creationId="{8895E97E-385C-08FA-7091-76361AE05C30}"/>
          </ac:picMkLst>
        </pc:picChg>
        <pc:picChg chg="add mod">
          <ac:chgData name="Schlegel, Joshua" userId="bb9e74a5-fe40-4ffd-8d3e-284b0de831d6" providerId="ADAL" clId="{AC00533D-EBAC-4A82-8581-03FAAC2737EB}" dt="2025-02-27T15:08:25.442" v="453" actId="1076"/>
          <ac:picMkLst>
            <pc:docMk/>
            <pc:sldMk cId="3859833980" sldId="324"/>
            <ac:picMk id="11" creationId="{8895E97E-385C-08FA-7091-76361AE05C30}"/>
          </ac:picMkLst>
        </pc:picChg>
      </pc:sldChg>
      <pc:sldChg chg="add">
        <pc:chgData name="Schlegel, Joshua" userId="bb9e74a5-fe40-4ffd-8d3e-284b0de831d6" providerId="ADAL" clId="{AC00533D-EBAC-4A82-8581-03FAAC2737EB}" dt="2025-02-25T15:25:58.583" v="5"/>
        <pc:sldMkLst>
          <pc:docMk/>
          <pc:sldMk cId="1537498308" sldId="355"/>
        </pc:sldMkLst>
      </pc:sldChg>
      <pc:sldChg chg="addSp delSp modSp add del mod modClrScheme chgLayout">
        <pc:chgData name="Schlegel, Joshua" userId="bb9e74a5-fe40-4ffd-8d3e-284b0de831d6" providerId="ADAL" clId="{AC00533D-EBAC-4A82-8581-03FAAC2737EB}" dt="2025-02-27T15:07:16.901" v="440" actId="700"/>
        <pc:sldMkLst>
          <pc:docMk/>
          <pc:sldMk cId="3534774688" sldId="376"/>
        </pc:sldMkLst>
        <pc:spChg chg="del">
          <ac:chgData name="Schlegel, Joshua" userId="bb9e74a5-fe40-4ffd-8d3e-284b0de831d6" providerId="ADAL" clId="{AC00533D-EBAC-4A82-8581-03FAAC2737EB}" dt="2025-02-27T15:07:13.898" v="439" actId="478"/>
          <ac:spMkLst>
            <pc:docMk/>
            <pc:sldMk cId="3534774688" sldId="376"/>
            <ac:spMk id="2" creationId="{BB142A55-A17B-DC2E-D001-7AA550D85681}"/>
          </ac:spMkLst>
        </pc:spChg>
        <pc:spChg chg="add mod ord">
          <ac:chgData name="Schlegel, Joshua" userId="bb9e74a5-fe40-4ffd-8d3e-284b0de831d6" providerId="ADAL" clId="{AC00533D-EBAC-4A82-8581-03FAAC2737EB}" dt="2025-02-27T15:07:16.901" v="440" actId="700"/>
          <ac:spMkLst>
            <pc:docMk/>
            <pc:sldMk cId="3534774688" sldId="376"/>
            <ac:spMk id="3" creationId="{E1A49BC1-2282-2196-23C1-B4C99A1B37B9}"/>
          </ac:spMkLst>
        </pc:spChg>
        <pc:spChg chg="mod">
          <ac:chgData name="Schlegel, Joshua" userId="bb9e74a5-fe40-4ffd-8d3e-284b0de831d6" providerId="ADAL" clId="{AC00533D-EBAC-4A82-8581-03FAAC2737EB}" dt="2025-02-27T15:03:50.263" v="406"/>
          <ac:spMkLst>
            <pc:docMk/>
            <pc:sldMk cId="3534774688" sldId="376"/>
            <ac:spMk id="4" creationId="{E9707243-05D6-3686-B3BF-D6CC95C293D7}"/>
          </ac:spMkLst>
        </pc:spChg>
        <pc:spChg chg="add mod ord">
          <ac:chgData name="Schlegel, Joshua" userId="bb9e74a5-fe40-4ffd-8d3e-284b0de831d6" providerId="ADAL" clId="{AC00533D-EBAC-4A82-8581-03FAAC2737EB}" dt="2025-02-27T15:07:16.901" v="440" actId="700"/>
          <ac:spMkLst>
            <pc:docMk/>
            <pc:sldMk cId="3534774688" sldId="376"/>
            <ac:spMk id="5" creationId="{E5753423-7F34-EF9C-AAEB-259801DF8C15}"/>
          </ac:spMkLst>
        </pc:spChg>
        <pc:spChg chg="mod ord">
          <ac:chgData name="Schlegel, Joshua" userId="bb9e74a5-fe40-4ffd-8d3e-284b0de831d6" providerId="ADAL" clId="{AC00533D-EBAC-4A82-8581-03FAAC2737EB}" dt="2025-02-27T15:07:16.901" v="440" actId="700"/>
          <ac:spMkLst>
            <pc:docMk/>
            <pc:sldMk cId="3534774688" sldId="376"/>
            <ac:spMk id="6" creationId="{6456C0B4-CC6C-B81C-4077-48FFCE71E7B8}"/>
          </ac:spMkLst>
        </pc:spChg>
      </pc:sldChg>
      <pc:sldChg chg="addSp delSp modSp add del mod modClrScheme chgLayout">
        <pc:chgData name="Schlegel, Joshua" userId="bb9e74a5-fe40-4ffd-8d3e-284b0de831d6" providerId="ADAL" clId="{AC00533D-EBAC-4A82-8581-03FAAC2737EB}" dt="2025-02-27T15:07:33.736" v="441" actId="700"/>
        <pc:sldMkLst>
          <pc:docMk/>
          <pc:sldMk cId="2547227161" sldId="377"/>
        </pc:sldMkLst>
        <pc:spChg chg="mod ord">
          <ac:chgData name="Schlegel, Joshua" userId="bb9e74a5-fe40-4ffd-8d3e-284b0de831d6" providerId="ADAL" clId="{AC00533D-EBAC-4A82-8581-03FAAC2737EB}" dt="2025-02-27T15:07:33.736" v="441" actId="700"/>
          <ac:spMkLst>
            <pc:docMk/>
            <pc:sldMk cId="2547227161" sldId="377"/>
            <ac:spMk id="2" creationId="{478C0EB7-8DBE-8045-EA90-07D835FC7331}"/>
          </ac:spMkLst>
        </pc:spChg>
        <pc:spChg chg="del">
          <ac:chgData name="Schlegel, Joshua" userId="bb9e74a5-fe40-4ffd-8d3e-284b0de831d6" providerId="ADAL" clId="{AC00533D-EBAC-4A82-8581-03FAAC2737EB}" dt="2025-02-27T15:07:08.077" v="438" actId="478"/>
          <ac:spMkLst>
            <pc:docMk/>
            <pc:sldMk cId="2547227161" sldId="377"/>
            <ac:spMk id="3" creationId="{82A52C93-2B4B-946D-59D6-02B7C9AF7859}"/>
          </ac:spMkLst>
        </pc:spChg>
        <pc:spChg chg="mod">
          <ac:chgData name="Schlegel, Joshua" userId="bb9e74a5-fe40-4ffd-8d3e-284b0de831d6" providerId="ADAL" clId="{AC00533D-EBAC-4A82-8581-03FAAC2737EB}" dt="2025-02-27T15:03:50.263" v="406"/>
          <ac:spMkLst>
            <pc:docMk/>
            <pc:sldMk cId="2547227161" sldId="377"/>
            <ac:spMk id="4" creationId="{E9707243-05D6-3686-B3BF-D6CC95C293D7}"/>
          </ac:spMkLst>
        </pc:spChg>
        <pc:spChg chg="add mod ord">
          <ac:chgData name="Schlegel, Joshua" userId="bb9e74a5-fe40-4ffd-8d3e-284b0de831d6" providerId="ADAL" clId="{AC00533D-EBAC-4A82-8581-03FAAC2737EB}" dt="2025-02-27T15:07:33.736" v="441" actId="700"/>
          <ac:spMkLst>
            <pc:docMk/>
            <pc:sldMk cId="2547227161" sldId="377"/>
            <ac:spMk id="5" creationId="{CBC9930A-775D-F1BF-535B-DB2637719384}"/>
          </ac:spMkLst>
        </pc:spChg>
        <pc:spChg chg="add mod ord">
          <ac:chgData name="Schlegel, Joshua" userId="bb9e74a5-fe40-4ffd-8d3e-284b0de831d6" providerId="ADAL" clId="{AC00533D-EBAC-4A82-8581-03FAAC2737EB}" dt="2025-02-27T15:07:33.736" v="441" actId="700"/>
          <ac:spMkLst>
            <pc:docMk/>
            <pc:sldMk cId="2547227161" sldId="377"/>
            <ac:spMk id="6" creationId="{8356C11C-869B-3E56-0F7F-C84559F41BE6}"/>
          </ac:spMkLst>
        </pc:spChg>
      </pc:sldChg>
      <pc:sldChg chg="addSp modSp mod">
        <pc:chgData name="Schlegel, Joshua" userId="bb9e74a5-fe40-4ffd-8d3e-284b0de831d6" providerId="ADAL" clId="{AC00533D-EBAC-4A82-8581-03FAAC2737EB}" dt="2025-02-27T15:04:30.950" v="426" actId="1076"/>
        <pc:sldMkLst>
          <pc:docMk/>
          <pc:sldMk cId="4238357748" sldId="400"/>
        </pc:sldMkLst>
        <pc:spChg chg="mod">
          <ac:chgData name="Schlegel, Joshua" userId="bb9e74a5-fe40-4ffd-8d3e-284b0de831d6" providerId="ADAL" clId="{AC00533D-EBAC-4A82-8581-03FAAC2737EB}" dt="2025-02-27T15:04:17.872" v="423" actId="20577"/>
          <ac:spMkLst>
            <pc:docMk/>
            <pc:sldMk cId="4238357748" sldId="400"/>
            <ac:spMk id="2" creationId="{A1D5D704-461F-0A59-AEC5-660F562C18B3}"/>
          </ac:spMkLst>
        </pc:spChg>
        <pc:spChg chg="add mod">
          <ac:chgData name="Schlegel, Joshua" userId="bb9e74a5-fe40-4ffd-8d3e-284b0de831d6" providerId="ADAL" clId="{AC00533D-EBAC-4A82-8581-03FAAC2737EB}" dt="2025-02-27T15:04:30.950" v="426" actId="1076"/>
          <ac:spMkLst>
            <pc:docMk/>
            <pc:sldMk cId="4238357748" sldId="400"/>
            <ac:spMk id="4" creationId="{96CF6AEA-A22C-93A0-C6A2-583154F873F3}"/>
          </ac:spMkLst>
        </pc:spChg>
      </pc:sldChg>
      <pc:sldChg chg="del">
        <pc:chgData name="Schlegel, Joshua" userId="bb9e74a5-fe40-4ffd-8d3e-284b0de831d6" providerId="ADAL" clId="{AC00533D-EBAC-4A82-8581-03FAAC2737EB}" dt="2025-02-26T21:17:37.478" v="352" actId="47"/>
        <pc:sldMkLst>
          <pc:docMk/>
          <pc:sldMk cId="3197332237" sldId="414"/>
        </pc:sldMkLst>
      </pc:sldChg>
      <pc:sldChg chg="addSp delSp modSp add mod modClrScheme chgLayout">
        <pc:chgData name="Schlegel, Joshua" userId="bb9e74a5-fe40-4ffd-8d3e-284b0de831d6" providerId="ADAL" clId="{AC00533D-EBAC-4A82-8581-03FAAC2737EB}" dt="2025-02-27T15:13:22.575" v="505" actId="14100"/>
        <pc:sldMkLst>
          <pc:docMk/>
          <pc:sldMk cId="3237785588" sldId="415"/>
        </pc:sldMkLst>
        <pc:spChg chg="mod ord">
          <ac:chgData name="Schlegel, Joshua" userId="bb9e74a5-fe40-4ffd-8d3e-284b0de831d6" providerId="ADAL" clId="{AC00533D-EBAC-4A82-8581-03FAAC2737EB}" dt="2025-02-27T15:13:11.051" v="499" actId="255"/>
          <ac:spMkLst>
            <pc:docMk/>
            <pc:sldMk cId="3237785588" sldId="415"/>
            <ac:spMk id="2" creationId="{6B3F13D9-307A-E1F9-7921-254157A89A9F}"/>
          </ac:spMkLst>
        </pc:spChg>
        <pc:spChg chg="mod ord">
          <ac:chgData name="Schlegel, Joshua" userId="bb9e74a5-fe40-4ffd-8d3e-284b0de831d6" providerId="ADAL" clId="{AC00533D-EBAC-4A82-8581-03FAAC2737EB}" dt="2025-02-27T15:13:18.998" v="504" actId="14100"/>
          <ac:spMkLst>
            <pc:docMk/>
            <pc:sldMk cId="3237785588" sldId="415"/>
            <ac:spMk id="3" creationId="{CE4EE3E7-38FB-FA9B-5428-E6B040BFC80E}"/>
          </ac:spMkLst>
        </pc:spChg>
        <pc:spChg chg="del mod">
          <ac:chgData name="Schlegel, Joshua" userId="bb9e74a5-fe40-4ffd-8d3e-284b0de831d6" providerId="ADAL" clId="{AC00533D-EBAC-4A82-8581-03FAAC2737EB}" dt="2025-02-26T16:49:49.028" v="179" actId="478"/>
          <ac:spMkLst>
            <pc:docMk/>
            <pc:sldMk cId="3237785588" sldId="415"/>
            <ac:spMk id="4" creationId="{96CC742D-96AE-934E-BCE0-017451EFCE2F}"/>
          </ac:spMkLst>
        </pc:spChg>
        <pc:spChg chg="mod">
          <ac:chgData name="Schlegel, Joshua" userId="bb9e74a5-fe40-4ffd-8d3e-284b0de831d6" providerId="ADAL" clId="{AC00533D-EBAC-4A82-8581-03FAAC2737EB}" dt="2025-02-27T15:13:22.575" v="505" actId="14100"/>
          <ac:spMkLst>
            <pc:docMk/>
            <pc:sldMk cId="3237785588" sldId="415"/>
            <ac:spMk id="5" creationId="{1C80BAE5-4F21-488C-19FB-8990A0708C2F}"/>
          </ac:spMkLst>
        </pc:spChg>
        <pc:spChg chg="mod ord">
          <ac:chgData name="Schlegel, Joshua" userId="bb9e74a5-fe40-4ffd-8d3e-284b0de831d6" providerId="ADAL" clId="{AC00533D-EBAC-4A82-8581-03FAAC2737EB}" dt="2025-02-27T15:13:04.753" v="497" actId="700"/>
          <ac:spMkLst>
            <pc:docMk/>
            <pc:sldMk cId="3237785588" sldId="415"/>
            <ac:spMk id="7" creationId="{558B4B1F-41D5-2784-0D0D-42BCD607B0B7}"/>
          </ac:spMkLst>
        </pc:spChg>
        <pc:spChg chg="add del mod ord">
          <ac:chgData name="Schlegel, Joshua" userId="bb9e74a5-fe40-4ffd-8d3e-284b0de831d6" providerId="ADAL" clId="{AC00533D-EBAC-4A82-8581-03FAAC2737EB}" dt="2025-02-27T15:12:58.952" v="496" actId="700"/>
          <ac:spMkLst>
            <pc:docMk/>
            <pc:sldMk cId="3237785588" sldId="415"/>
            <ac:spMk id="9" creationId="{E92ECDBC-4C69-FA6E-7359-1578C9A1FB83}"/>
          </ac:spMkLst>
        </pc:spChg>
        <pc:spChg chg="add mod ord">
          <ac:chgData name="Schlegel, Joshua" userId="bb9e74a5-fe40-4ffd-8d3e-284b0de831d6" providerId="ADAL" clId="{AC00533D-EBAC-4A82-8581-03FAAC2737EB}" dt="2025-02-27T15:13:04.753" v="497" actId="700"/>
          <ac:spMkLst>
            <pc:docMk/>
            <pc:sldMk cId="3237785588" sldId="415"/>
            <ac:spMk id="10" creationId="{BB1F2201-361C-419C-8DE5-5F6B80CAEE26}"/>
          </ac:spMkLst>
        </pc:spChg>
      </pc:sldChg>
      <pc:sldChg chg="addSp delSp modSp add mod modClrScheme chgLayout">
        <pc:chgData name="Schlegel, Joshua" userId="bb9e74a5-fe40-4ffd-8d3e-284b0de831d6" providerId="ADAL" clId="{AC00533D-EBAC-4A82-8581-03FAAC2737EB}" dt="2025-02-27T15:13:49.253" v="512" actId="27636"/>
        <pc:sldMkLst>
          <pc:docMk/>
          <pc:sldMk cId="2561490898" sldId="427"/>
        </pc:sldMkLst>
        <pc:spChg chg="mod ord">
          <ac:chgData name="Schlegel, Joshua" userId="bb9e74a5-fe40-4ffd-8d3e-284b0de831d6" providerId="ADAL" clId="{AC00533D-EBAC-4A82-8581-03FAAC2737EB}" dt="2025-02-27T15:13:42.561" v="508" actId="700"/>
          <ac:spMkLst>
            <pc:docMk/>
            <pc:sldMk cId="2561490898" sldId="427"/>
            <ac:spMk id="2" creationId="{13BCC682-56FA-2C4C-5DC3-E8B5EC0FB9BA}"/>
          </ac:spMkLst>
        </pc:spChg>
        <pc:spChg chg="mod ord">
          <ac:chgData name="Schlegel, Joshua" userId="bb9e74a5-fe40-4ffd-8d3e-284b0de831d6" providerId="ADAL" clId="{AC00533D-EBAC-4A82-8581-03FAAC2737EB}" dt="2025-02-27T15:13:49.253" v="512" actId="27636"/>
          <ac:spMkLst>
            <pc:docMk/>
            <pc:sldMk cId="2561490898" sldId="427"/>
            <ac:spMk id="3" creationId="{AECE3825-6E6A-DAEF-CE89-7A62FA070958}"/>
          </ac:spMkLst>
        </pc:spChg>
        <pc:spChg chg="del mod">
          <ac:chgData name="Schlegel, Joshua" userId="bb9e74a5-fe40-4ffd-8d3e-284b0de831d6" providerId="ADAL" clId="{AC00533D-EBAC-4A82-8581-03FAAC2737EB}" dt="2025-02-26T16:49:55.069" v="181" actId="478"/>
          <ac:spMkLst>
            <pc:docMk/>
            <pc:sldMk cId="2561490898" sldId="427"/>
            <ac:spMk id="4" creationId="{45AFB314-63FD-EAA3-63BD-8D8A52C7CF1B}"/>
          </ac:spMkLst>
        </pc:spChg>
        <pc:spChg chg="mod ord">
          <ac:chgData name="Schlegel, Joshua" userId="bb9e74a5-fe40-4ffd-8d3e-284b0de831d6" providerId="ADAL" clId="{AC00533D-EBAC-4A82-8581-03FAAC2737EB}" dt="2025-02-27T15:13:42.561" v="508" actId="700"/>
          <ac:spMkLst>
            <pc:docMk/>
            <pc:sldMk cId="2561490898" sldId="427"/>
            <ac:spMk id="14" creationId="{E583A2DC-7E4D-AF1A-5E7F-93285D875C9D}"/>
          </ac:spMkLst>
        </pc:spChg>
        <pc:spChg chg="add mod ord">
          <ac:chgData name="Schlegel, Joshua" userId="bb9e74a5-fe40-4ffd-8d3e-284b0de831d6" providerId="ADAL" clId="{AC00533D-EBAC-4A82-8581-03FAAC2737EB}" dt="2025-02-27T15:13:42.561" v="508" actId="700"/>
          <ac:spMkLst>
            <pc:docMk/>
            <pc:sldMk cId="2561490898" sldId="427"/>
            <ac:spMk id="17" creationId="{EA6E371E-A506-FB76-290D-1237551EF147}"/>
          </ac:spMkLst>
        </pc:spChg>
      </pc:sldChg>
      <pc:sldChg chg="modSp mod">
        <pc:chgData name="Schlegel, Joshua" userId="bb9e74a5-fe40-4ffd-8d3e-284b0de831d6" providerId="ADAL" clId="{AC00533D-EBAC-4A82-8581-03FAAC2737EB}" dt="2025-02-26T15:49:54.455" v="103" actId="255"/>
        <pc:sldMkLst>
          <pc:docMk/>
          <pc:sldMk cId="330263963" sldId="446"/>
        </pc:sldMkLst>
        <pc:spChg chg="mod">
          <ac:chgData name="Schlegel, Joshua" userId="bb9e74a5-fe40-4ffd-8d3e-284b0de831d6" providerId="ADAL" clId="{AC00533D-EBAC-4A82-8581-03FAAC2737EB}" dt="2025-02-26T15:49:47.769" v="102" actId="20577"/>
          <ac:spMkLst>
            <pc:docMk/>
            <pc:sldMk cId="330263963" sldId="446"/>
            <ac:spMk id="2" creationId="{C1AB75E5-66A5-1C20-35D8-E01D5FEB44F3}"/>
          </ac:spMkLst>
        </pc:spChg>
        <pc:spChg chg="mod">
          <ac:chgData name="Schlegel, Joshua" userId="bb9e74a5-fe40-4ffd-8d3e-284b0de831d6" providerId="ADAL" clId="{AC00533D-EBAC-4A82-8581-03FAAC2737EB}" dt="2025-02-26T15:49:54.455" v="103" actId="255"/>
          <ac:spMkLst>
            <pc:docMk/>
            <pc:sldMk cId="330263963" sldId="446"/>
            <ac:spMk id="3" creationId="{78BD01F6-C881-B245-A647-8A0E5C7AE8F5}"/>
          </ac:spMkLst>
        </pc:spChg>
        <pc:spChg chg="mod">
          <ac:chgData name="Schlegel, Joshua" userId="bb9e74a5-fe40-4ffd-8d3e-284b0de831d6" providerId="ADAL" clId="{AC00533D-EBAC-4A82-8581-03FAAC2737EB}" dt="2025-02-26T15:49:39.391" v="78" actId="6549"/>
          <ac:spMkLst>
            <pc:docMk/>
            <pc:sldMk cId="330263963" sldId="446"/>
            <ac:spMk id="5" creationId="{6B134E21-0FE0-4959-F07C-5748C166F3DE}"/>
          </ac:spMkLst>
        </pc:spChg>
      </pc:sldChg>
      <pc:sldChg chg="delSp modSp add mod">
        <pc:chgData name="Schlegel, Joshua" userId="bb9e74a5-fe40-4ffd-8d3e-284b0de831d6" providerId="ADAL" clId="{AC00533D-EBAC-4A82-8581-03FAAC2737EB}" dt="2025-02-27T15:12:41.214" v="490" actId="1076"/>
        <pc:sldMkLst>
          <pc:docMk/>
          <pc:sldMk cId="2197101471" sldId="474"/>
        </pc:sldMkLst>
        <pc:spChg chg="del">
          <ac:chgData name="Schlegel, Joshua" userId="bb9e74a5-fe40-4ffd-8d3e-284b0de831d6" providerId="ADAL" clId="{AC00533D-EBAC-4A82-8581-03FAAC2737EB}" dt="2025-02-26T16:49:44.466" v="178" actId="478"/>
          <ac:spMkLst>
            <pc:docMk/>
            <pc:sldMk cId="2197101471" sldId="474"/>
            <ac:spMk id="4" creationId="{3CFFBF11-C5FA-5DB7-7754-7F3659F573F9}"/>
          </ac:spMkLst>
        </pc:spChg>
        <pc:spChg chg="mod">
          <ac:chgData name="Schlegel, Joshua" userId="bb9e74a5-fe40-4ffd-8d3e-284b0de831d6" providerId="ADAL" clId="{AC00533D-EBAC-4A82-8581-03FAAC2737EB}" dt="2025-02-27T15:12:41.214" v="490" actId="1076"/>
          <ac:spMkLst>
            <pc:docMk/>
            <pc:sldMk cId="2197101471" sldId="474"/>
            <ac:spMk id="6" creationId="{DD7C91FB-1A19-2F53-9736-179746B4D108}"/>
          </ac:spMkLst>
        </pc:spChg>
      </pc:sldChg>
      <pc:sldChg chg="addSp delSp modSp add del mod modClrScheme chgLayout">
        <pc:chgData name="Schlegel, Joshua" userId="bb9e74a5-fe40-4ffd-8d3e-284b0de831d6" providerId="ADAL" clId="{AC00533D-EBAC-4A82-8581-03FAAC2737EB}" dt="2025-02-27T15:10:09.807" v="466" actId="47"/>
        <pc:sldMkLst>
          <pc:docMk/>
          <pc:sldMk cId="1553425211" sldId="496"/>
        </pc:sldMkLst>
        <pc:spChg chg="mod ord">
          <ac:chgData name="Schlegel, Joshua" userId="bb9e74a5-fe40-4ffd-8d3e-284b0de831d6" providerId="ADAL" clId="{AC00533D-EBAC-4A82-8581-03FAAC2737EB}" dt="2025-02-27T15:09:16.368" v="457" actId="700"/>
          <ac:spMkLst>
            <pc:docMk/>
            <pc:sldMk cId="1553425211" sldId="496"/>
            <ac:spMk id="2" creationId="{251D99A1-89F8-7F75-49BF-1DB28141F039}"/>
          </ac:spMkLst>
        </pc:spChg>
        <pc:spChg chg="add del mod ord">
          <ac:chgData name="Schlegel, Joshua" userId="bb9e74a5-fe40-4ffd-8d3e-284b0de831d6" providerId="ADAL" clId="{AC00533D-EBAC-4A82-8581-03FAAC2737EB}" dt="2025-02-26T15:50:07.924" v="106" actId="700"/>
          <ac:spMkLst>
            <pc:docMk/>
            <pc:sldMk cId="1553425211" sldId="496"/>
            <ac:spMk id="3" creationId="{54580165-17B0-0A48-53DD-1B049E80D81C}"/>
          </ac:spMkLst>
        </pc:spChg>
        <pc:spChg chg="del mod ord">
          <ac:chgData name="Schlegel, Joshua" userId="bb9e74a5-fe40-4ffd-8d3e-284b0de831d6" providerId="ADAL" clId="{AC00533D-EBAC-4A82-8581-03FAAC2737EB}" dt="2025-02-26T16:49:28.260" v="173" actId="478"/>
          <ac:spMkLst>
            <pc:docMk/>
            <pc:sldMk cId="1553425211" sldId="496"/>
            <ac:spMk id="4" creationId="{D6F24EC1-F589-107E-5A1B-4706CE17E739}"/>
          </ac:spMkLst>
        </pc:spChg>
        <pc:spChg chg="mod ord">
          <ac:chgData name="Schlegel, Joshua" userId="bb9e74a5-fe40-4ffd-8d3e-284b0de831d6" providerId="ADAL" clId="{AC00533D-EBAC-4A82-8581-03FAAC2737EB}" dt="2025-02-27T15:09:16.368" v="457" actId="700"/>
          <ac:spMkLst>
            <pc:docMk/>
            <pc:sldMk cId="1553425211" sldId="496"/>
            <ac:spMk id="5" creationId="{A1245049-5FBE-5034-CC68-4025B83666B6}"/>
          </ac:spMkLst>
        </pc:spChg>
        <pc:spChg chg="add del mod ord">
          <ac:chgData name="Schlegel, Joshua" userId="bb9e74a5-fe40-4ffd-8d3e-284b0de831d6" providerId="ADAL" clId="{AC00533D-EBAC-4A82-8581-03FAAC2737EB}" dt="2025-02-27T15:09:16.368" v="457" actId="700"/>
          <ac:spMkLst>
            <pc:docMk/>
            <pc:sldMk cId="1553425211" sldId="496"/>
            <ac:spMk id="10" creationId="{418F7686-40EB-B8D1-6CE3-4E057D7BA0E4}"/>
          </ac:spMkLst>
        </pc:spChg>
        <pc:graphicFrameChg chg="mod ord modGraphic">
          <ac:chgData name="Schlegel, Joshua" userId="bb9e74a5-fe40-4ffd-8d3e-284b0de831d6" providerId="ADAL" clId="{AC00533D-EBAC-4A82-8581-03FAAC2737EB}" dt="2025-02-27T15:09:16.368" v="457" actId="700"/>
          <ac:graphicFrameMkLst>
            <pc:docMk/>
            <pc:sldMk cId="1553425211" sldId="496"/>
            <ac:graphicFrameMk id="6" creationId="{8935D1B3-A910-2583-ACF8-8B0C9F4F63F2}"/>
          </ac:graphicFrameMkLst>
        </pc:graphicFrameChg>
      </pc:sldChg>
      <pc:sldChg chg="addSp delSp modSp add mod modClrScheme chgLayout">
        <pc:chgData name="Schlegel, Joshua" userId="bb9e74a5-fe40-4ffd-8d3e-284b0de831d6" providerId="ADAL" clId="{AC00533D-EBAC-4A82-8581-03FAAC2737EB}" dt="2025-02-27T15:12:22.429" v="489" actId="255"/>
        <pc:sldMkLst>
          <pc:docMk/>
          <pc:sldMk cId="3834748362" sldId="497"/>
        </pc:sldMkLst>
        <pc:spChg chg="mod ord">
          <ac:chgData name="Schlegel, Joshua" userId="bb9e74a5-fe40-4ffd-8d3e-284b0de831d6" providerId="ADAL" clId="{AC00533D-EBAC-4A82-8581-03FAAC2737EB}" dt="2025-02-27T15:12:22.429" v="489" actId="255"/>
          <ac:spMkLst>
            <pc:docMk/>
            <pc:sldMk cId="3834748362" sldId="497"/>
            <ac:spMk id="2" creationId="{8CB7536C-6466-0702-0DA2-0C2E49B4E16A}"/>
          </ac:spMkLst>
        </pc:spChg>
        <pc:spChg chg="del mod">
          <ac:chgData name="Schlegel, Joshua" userId="bb9e74a5-fe40-4ffd-8d3e-284b0de831d6" providerId="ADAL" clId="{AC00533D-EBAC-4A82-8581-03FAAC2737EB}" dt="2025-02-26T16:49:40.794" v="177" actId="478"/>
          <ac:spMkLst>
            <pc:docMk/>
            <pc:sldMk cId="3834748362" sldId="497"/>
            <ac:spMk id="4" creationId="{A5893B39-B8E8-4C04-C0BE-37066D76DDB5}"/>
          </ac:spMkLst>
        </pc:spChg>
        <pc:spChg chg="mod ord">
          <ac:chgData name="Schlegel, Joshua" userId="bb9e74a5-fe40-4ffd-8d3e-284b0de831d6" providerId="ADAL" clId="{AC00533D-EBAC-4A82-8581-03FAAC2737EB}" dt="2025-02-27T15:12:07.594" v="488" actId="700"/>
          <ac:spMkLst>
            <pc:docMk/>
            <pc:sldMk cId="3834748362" sldId="497"/>
            <ac:spMk id="11" creationId="{B9E42BBA-4442-C148-EE42-D28A2B6DF27A}"/>
          </ac:spMkLst>
        </pc:spChg>
        <pc:spChg chg="add mod ord">
          <ac:chgData name="Schlegel, Joshua" userId="bb9e74a5-fe40-4ffd-8d3e-284b0de831d6" providerId="ADAL" clId="{AC00533D-EBAC-4A82-8581-03FAAC2737EB}" dt="2025-02-27T15:12:07.594" v="488" actId="700"/>
          <ac:spMkLst>
            <pc:docMk/>
            <pc:sldMk cId="3834748362" sldId="497"/>
            <ac:spMk id="12" creationId="{98843912-493D-C4ED-6011-13C2CFCD9312}"/>
          </ac:spMkLst>
        </pc:spChg>
        <pc:spChg chg="add mod ord">
          <ac:chgData name="Schlegel, Joshua" userId="bb9e74a5-fe40-4ffd-8d3e-284b0de831d6" providerId="ADAL" clId="{AC00533D-EBAC-4A82-8581-03FAAC2737EB}" dt="2025-02-27T15:12:07.594" v="488" actId="700"/>
          <ac:spMkLst>
            <pc:docMk/>
            <pc:sldMk cId="3834748362" sldId="497"/>
            <ac:spMk id="13" creationId="{5DF7609B-4E61-EBB2-5D91-32F938956A95}"/>
          </ac:spMkLst>
        </pc:spChg>
      </pc:sldChg>
      <pc:sldChg chg="delSp add mod">
        <pc:chgData name="Schlegel, Joshua" userId="bb9e74a5-fe40-4ffd-8d3e-284b0de831d6" providerId="ADAL" clId="{AC00533D-EBAC-4A82-8581-03FAAC2737EB}" dt="2025-02-26T16:49:58.073" v="182" actId="478"/>
        <pc:sldMkLst>
          <pc:docMk/>
          <pc:sldMk cId="3825080685" sldId="498"/>
        </pc:sldMkLst>
        <pc:spChg chg="del">
          <ac:chgData name="Schlegel, Joshua" userId="bb9e74a5-fe40-4ffd-8d3e-284b0de831d6" providerId="ADAL" clId="{AC00533D-EBAC-4A82-8581-03FAAC2737EB}" dt="2025-02-26T16:49:58.073" v="182" actId="478"/>
          <ac:spMkLst>
            <pc:docMk/>
            <pc:sldMk cId="3825080685" sldId="498"/>
            <ac:spMk id="4" creationId="{906AF5E7-3282-126E-65A8-303967CD353D}"/>
          </ac:spMkLst>
        </pc:spChg>
      </pc:sldChg>
      <pc:sldChg chg="delSp modSp add del mod">
        <pc:chgData name="Schlegel, Joshua" userId="bb9e74a5-fe40-4ffd-8d3e-284b0de831d6" providerId="ADAL" clId="{AC00533D-EBAC-4A82-8581-03FAAC2737EB}" dt="2025-02-27T15:12:02.951" v="487" actId="47"/>
        <pc:sldMkLst>
          <pc:docMk/>
          <pc:sldMk cId="3190915479" sldId="499"/>
        </pc:sldMkLst>
        <pc:spChg chg="del mod">
          <ac:chgData name="Schlegel, Joshua" userId="bb9e74a5-fe40-4ffd-8d3e-284b0de831d6" providerId="ADAL" clId="{AC00533D-EBAC-4A82-8581-03FAAC2737EB}" dt="2025-02-26T16:49:37.717" v="176" actId="478"/>
          <ac:spMkLst>
            <pc:docMk/>
            <pc:sldMk cId="3190915479" sldId="499"/>
            <ac:spMk id="4" creationId="{685A9E1E-9437-4C1A-11D1-ADD2FB1A580A}"/>
          </ac:spMkLst>
        </pc:spChg>
      </pc:sldChg>
      <pc:sldChg chg="addSp delSp modSp add del mod modClrScheme chgLayout">
        <pc:chgData name="Schlegel, Joshua" userId="bb9e74a5-fe40-4ffd-8d3e-284b0de831d6" providerId="ADAL" clId="{AC00533D-EBAC-4A82-8581-03FAAC2737EB}" dt="2025-02-27T15:11:44.899" v="484" actId="47"/>
        <pc:sldMkLst>
          <pc:docMk/>
          <pc:sldMk cId="4227952735" sldId="500"/>
        </pc:sldMkLst>
        <pc:spChg chg="mod ord">
          <ac:chgData name="Schlegel, Joshua" userId="bb9e74a5-fe40-4ffd-8d3e-284b0de831d6" providerId="ADAL" clId="{AC00533D-EBAC-4A82-8581-03FAAC2737EB}" dt="2025-02-27T15:10:43.088" v="471" actId="700"/>
          <ac:spMkLst>
            <pc:docMk/>
            <pc:sldMk cId="4227952735" sldId="500"/>
            <ac:spMk id="2" creationId="{25FC1DC9-9557-6489-50C1-A34C8A258C90}"/>
          </ac:spMkLst>
        </pc:spChg>
        <pc:spChg chg="mod ord">
          <ac:chgData name="Schlegel, Joshua" userId="bb9e74a5-fe40-4ffd-8d3e-284b0de831d6" providerId="ADAL" clId="{AC00533D-EBAC-4A82-8581-03FAAC2737EB}" dt="2025-02-27T15:10:43.088" v="471" actId="700"/>
          <ac:spMkLst>
            <pc:docMk/>
            <pc:sldMk cId="4227952735" sldId="500"/>
            <ac:spMk id="3" creationId="{F4E7B4D3-6995-8FFD-6DBF-0528AFECDF8C}"/>
          </ac:spMkLst>
        </pc:spChg>
        <pc:spChg chg="del mod">
          <ac:chgData name="Schlegel, Joshua" userId="bb9e74a5-fe40-4ffd-8d3e-284b0de831d6" providerId="ADAL" clId="{AC00533D-EBAC-4A82-8581-03FAAC2737EB}" dt="2025-02-26T16:49:31.848" v="174" actId="478"/>
          <ac:spMkLst>
            <pc:docMk/>
            <pc:sldMk cId="4227952735" sldId="500"/>
            <ac:spMk id="4" creationId="{9C9B967C-5D0D-EB36-2466-96BED2DDBD34}"/>
          </ac:spMkLst>
        </pc:spChg>
        <pc:spChg chg="mod ord">
          <ac:chgData name="Schlegel, Joshua" userId="bb9e74a5-fe40-4ffd-8d3e-284b0de831d6" providerId="ADAL" clId="{AC00533D-EBAC-4A82-8581-03FAAC2737EB}" dt="2025-02-27T15:10:43.088" v="471" actId="700"/>
          <ac:spMkLst>
            <pc:docMk/>
            <pc:sldMk cId="4227952735" sldId="500"/>
            <ac:spMk id="5" creationId="{6AE66A80-FE96-EFD9-A755-701F8111A01F}"/>
          </ac:spMkLst>
        </pc:spChg>
        <pc:spChg chg="add del mod ord">
          <ac:chgData name="Schlegel, Joshua" userId="bb9e74a5-fe40-4ffd-8d3e-284b0de831d6" providerId="ADAL" clId="{AC00533D-EBAC-4A82-8581-03FAAC2737EB}" dt="2025-02-27T15:10:43.088" v="471" actId="700"/>
          <ac:spMkLst>
            <pc:docMk/>
            <pc:sldMk cId="4227952735" sldId="500"/>
            <ac:spMk id="9" creationId="{9CD01305-D136-495B-2CEF-A4DBBE3E8A3C}"/>
          </ac:spMkLst>
        </pc:spChg>
      </pc:sldChg>
      <pc:sldChg chg="addSp delSp modSp add mod modClrScheme chgLayout">
        <pc:chgData name="Schlegel, Joshua" userId="bb9e74a5-fe40-4ffd-8d3e-284b0de831d6" providerId="ADAL" clId="{AC00533D-EBAC-4A82-8581-03FAAC2737EB}" dt="2025-02-27T15:13:33.695" v="507" actId="14100"/>
        <pc:sldMkLst>
          <pc:docMk/>
          <pc:sldMk cId="1293533603" sldId="501"/>
        </pc:sldMkLst>
        <pc:spChg chg="mod ord">
          <ac:chgData name="Schlegel, Joshua" userId="bb9e74a5-fe40-4ffd-8d3e-284b0de831d6" providerId="ADAL" clId="{AC00533D-EBAC-4A82-8581-03FAAC2737EB}" dt="2025-02-27T15:13:33.695" v="507" actId="14100"/>
          <ac:spMkLst>
            <pc:docMk/>
            <pc:sldMk cId="1293533603" sldId="501"/>
            <ac:spMk id="2" creationId="{5053F095-86CE-68AB-DA68-0FB60FEEB095}"/>
          </ac:spMkLst>
        </pc:spChg>
        <pc:spChg chg="mod ord">
          <ac:chgData name="Schlegel, Joshua" userId="bb9e74a5-fe40-4ffd-8d3e-284b0de831d6" providerId="ADAL" clId="{AC00533D-EBAC-4A82-8581-03FAAC2737EB}" dt="2025-02-27T15:13:29.400" v="506" actId="700"/>
          <ac:spMkLst>
            <pc:docMk/>
            <pc:sldMk cId="1293533603" sldId="501"/>
            <ac:spMk id="3" creationId="{C96B2F84-E42A-715A-AC4D-DAE174E1CC9B}"/>
          </ac:spMkLst>
        </pc:spChg>
        <pc:spChg chg="del mod">
          <ac:chgData name="Schlegel, Joshua" userId="bb9e74a5-fe40-4ffd-8d3e-284b0de831d6" providerId="ADAL" clId="{AC00533D-EBAC-4A82-8581-03FAAC2737EB}" dt="2025-02-26T16:49:51.870" v="180" actId="478"/>
          <ac:spMkLst>
            <pc:docMk/>
            <pc:sldMk cId="1293533603" sldId="501"/>
            <ac:spMk id="4" creationId="{FF8E4D66-2530-F0C2-337E-8FCDAA778E65}"/>
          </ac:spMkLst>
        </pc:spChg>
        <pc:spChg chg="add mod ord">
          <ac:chgData name="Schlegel, Joshua" userId="bb9e74a5-fe40-4ffd-8d3e-284b0de831d6" providerId="ADAL" clId="{AC00533D-EBAC-4A82-8581-03FAAC2737EB}" dt="2025-02-27T15:13:29.400" v="506" actId="700"/>
          <ac:spMkLst>
            <pc:docMk/>
            <pc:sldMk cId="1293533603" sldId="501"/>
            <ac:spMk id="5" creationId="{F8B2E63A-4DAB-D3C9-710B-EFAC6534E5F6}"/>
          </ac:spMkLst>
        </pc:spChg>
        <pc:spChg chg="add mod ord">
          <ac:chgData name="Schlegel, Joshua" userId="bb9e74a5-fe40-4ffd-8d3e-284b0de831d6" providerId="ADAL" clId="{AC00533D-EBAC-4A82-8581-03FAAC2737EB}" dt="2025-02-27T15:13:29.400" v="506" actId="700"/>
          <ac:spMkLst>
            <pc:docMk/>
            <pc:sldMk cId="1293533603" sldId="501"/>
            <ac:spMk id="6" creationId="{FEC60F32-AF56-409C-020E-7CEC43B316FC}"/>
          </ac:spMkLst>
        </pc:spChg>
        <pc:picChg chg="mod">
          <ac:chgData name="Schlegel, Joshua" userId="bb9e74a5-fe40-4ffd-8d3e-284b0de831d6" providerId="ADAL" clId="{AC00533D-EBAC-4A82-8581-03FAAC2737EB}" dt="2025-02-26T15:52:01.133" v="125" actId="1036"/>
          <ac:picMkLst>
            <pc:docMk/>
            <pc:sldMk cId="1293533603" sldId="501"/>
            <ac:picMk id="10" creationId="{CFEEF214-3C38-953C-8F58-981A1086653F}"/>
          </ac:picMkLst>
        </pc:picChg>
      </pc:sldChg>
      <pc:sldChg chg="addSp delSp modSp add mod modClrScheme chgLayout">
        <pc:chgData name="Schlegel, Joshua" userId="bb9e74a5-fe40-4ffd-8d3e-284b0de831d6" providerId="ADAL" clId="{AC00533D-EBAC-4A82-8581-03FAAC2737EB}" dt="2025-02-27T15:10:23.489" v="468" actId="1076"/>
        <pc:sldMkLst>
          <pc:docMk/>
          <pc:sldMk cId="612304248" sldId="502"/>
        </pc:sldMkLst>
        <pc:spChg chg="del mod ord">
          <ac:chgData name="Schlegel, Joshua" userId="bb9e74a5-fe40-4ffd-8d3e-284b0de831d6" providerId="ADAL" clId="{AC00533D-EBAC-4A82-8581-03FAAC2737EB}" dt="2025-02-27T15:10:18.225" v="467" actId="700"/>
          <ac:spMkLst>
            <pc:docMk/>
            <pc:sldMk cId="612304248" sldId="502"/>
            <ac:spMk id="2" creationId="{31530F1D-B0DD-21EB-9BC9-416395B9A030}"/>
          </ac:spMkLst>
        </pc:spChg>
        <pc:spChg chg="del mod ord">
          <ac:chgData name="Schlegel, Joshua" userId="bb9e74a5-fe40-4ffd-8d3e-284b0de831d6" providerId="ADAL" clId="{AC00533D-EBAC-4A82-8581-03FAAC2737EB}" dt="2025-02-27T15:10:18.225" v="467" actId="700"/>
          <ac:spMkLst>
            <pc:docMk/>
            <pc:sldMk cId="612304248" sldId="502"/>
            <ac:spMk id="3" creationId="{12EC7350-1083-6298-9376-81A145F4A8D2}"/>
          </ac:spMkLst>
        </pc:spChg>
        <pc:spChg chg="del mod">
          <ac:chgData name="Schlegel, Joshua" userId="bb9e74a5-fe40-4ffd-8d3e-284b0de831d6" providerId="ADAL" clId="{AC00533D-EBAC-4A82-8581-03FAAC2737EB}" dt="2025-02-26T16:49:34.551" v="175" actId="478"/>
          <ac:spMkLst>
            <pc:docMk/>
            <pc:sldMk cId="612304248" sldId="502"/>
            <ac:spMk id="4" creationId="{D0BEA57E-2BE8-62BD-106B-2F75B439393E}"/>
          </ac:spMkLst>
        </pc:spChg>
        <pc:spChg chg="mod ord">
          <ac:chgData name="Schlegel, Joshua" userId="bb9e74a5-fe40-4ffd-8d3e-284b0de831d6" providerId="ADAL" clId="{AC00533D-EBAC-4A82-8581-03FAAC2737EB}" dt="2025-02-27T15:10:18.225" v="467" actId="700"/>
          <ac:spMkLst>
            <pc:docMk/>
            <pc:sldMk cId="612304248" sldId="502"/>
            <ac:spMk id="5" creationId="{283F44C7-25C6-9004-1824-61A1C1408984}"/>
          </ac:spMkLst>
        </pc:spChg>
        <pc:spChg chg="add mod ord">
          <ac:chgData name="Schlegel, Joshua" userId="bb9e74a5-fe40-4ffd-8d3e-284b0de831d6" providerId="ADAL" clId="{AC00533D-EBAC-4A82-8581-03FAAC2737EB}" dt="2025-02-27T15:10:18.225" v="467" actId="700"/>
          <ac:spMkLst>
            <pc:docMk/>
            <pc:sldMk cId="612304248" sldId="502"/>
            <ac:spMk id="7" creationId="{0A848C64-95FA-3244-F44B-F3482AB7842C}"/>
          </ac:spMkLst>
        </pc:spChg>
        <pc:spChg chg="add mod ord">
          <ac:chgData name="Schlegel, Joshua" userId="bb9e74a5-fe40-4ffd-8d3e-284b0de831d6" providerId="ADAL" clId="{AC00533D-EBAC-4A82-8581-03FAAC2737EB}" dt="2025-02-27T15:10:18.225" v="467" actId="700"/>
          <ac:spMkLst>
            <pc:docMk/>
            <pc:sldMk cId="612304248" sldId="502"/>
            <ac:spMk id="9" creationId="{50940592-F761-B905-D76F-432DDBDFFAE3}"/>
          </ac:spMkLst>
        </pc:spChg>
        <pc:spChg chg="add mod ord">
          <ac:chgData name="Schlegel, Joshua" userId="bb9e74a5-fe40-4ffd-8d3e-284b0de831d6" providerId="ADAL" clId="{AC00533D-EBAC-4A82-8581-03FAAC2737EB}" dt="2025-02-27T15:10:18.225" v="467" actId="700"/>
          <ac:spMkLst>
            <pc:docMk/>
            <pc:sldMk cId="612304248" sldId="502"/>
            <ac:spMk id="10" creationId="{32ADC19C-97C9-99A9-A3D8-24A248BEC6E9}"/>
          </ac:spMkLst>
        </pc:spChg>
        <pc:picChg chg="mod ord">
          <ac:chgData name="Schlegel, Joshua" userId="bb9e74a5-fe40-4ffd-8d3e-284b0de831d6" providerId="ADAL" clId="{AC00533D-EBAC-4A82-8581-03FAAC2737EB}" dt="2025-02-27T15:10:23.489" v="468" actId="1076"/>
          <ac:picMkLst>
            <pc:docMk/>
            <pc:sldMk cId="612304248" sldId="502"/>
            <ac:picMk id="8" creationId="{397D3107-015B-E1E0-A8B5-26061F3AD19E}"/>
          </ac:picMkLst>
        </pc:picChg>
      </pc:sldChg>
      <pc:sldChg chg="addSp delSp modSp add mod modClrScheme chgLayout">
        <pc:chgData name="Schlegel, Joshua" userId="bb9e74a5-fe40-4ffd-8d3e-284b0de831d6" providerId="ADAL" clId="{AC00533D-EBAC-4A82-8581-03FAAC2737EB}" dt="2025-02-27T15:14:24.247" v="520" actId="1076"/>
        <pc:sldMkLst>
          <pc:docMk/>
          <pc:sldMk cId="27639523" sldId="503"/>
        </pc:sldMkLst>
        <pc:spChg chg="mod ord">
          <ac:chgData name="Schlegel, Joshua" userId="bb9e74a5-fe40-4ffd-8d3e-284b0de831d6" providerId="ADAL" clId="{AC00533D-EBAC-4A82-8581-03FAAC2737EB}" dt="2025-02-27T15:13:56.673" v="513" actId="700"/>
          <ac:spMkLst>
            <pc:docMk/>
            <pc:sldMk cId="27639523" sldId="503"/>
            <ac:spMk id="2" creationId="{E45DF20C-9F42-7122-71D8-3A8D83C10FAB}"/>
          </ac:spMkLst>
        </pc:spChg>
        <pc:spChg chg="mod ord">
          <ac:chgData name="Schlegel, Joshua" userId="bb9e74a5-fe40-4ffd-8d3e-284b0de831d6" providerId="ADAL" clId="{AC00533D-EBAC-4A82-8581-03FAAC2737EB}" dt="2025-02-27T15:13:56.673" v="513" actId="700"/>
          <ac:spMkLst>
            <pc:docMk/>
            <pc:sldMk cId="27639523" sldId="503"/>
            <ac:spMk id="3" creationId="{D0047714-C7DB-FE69-ECBE-5096956A9A36}"/>
          </ac:spMkLst>
        </pc:spChg>
        <pc:spChg chg="del mod">
          <ac:chgData name="Schlegel, Joshua" userId="bb9e74a5-fe40-4ffd-8d3e-284b0de831d6" providerId="ADAL" clId="{AC00533D-EBAC-4A82-8581-03FAAC2737EB}" dt="2025-02-26T16:50:02.280" v="183" actId="478"/>
          <ac:spMkLst>
            <pc:docMk/>
            <pc:sldMk cId="27639523" sldId="503"/>
            <ac:spMk id="4" creationId="{6E219CED-942F-296F-E571-C2216FB0D83B}"/>
          </ac:spMkLst>
        </pc:spChg>
        <pc:spChg chg="add mod ord">
          <ac:chgData name="Schlegel, Joshua" userId="bb9e74a5-fe40-4ffd-8d3e-284b0de831d6" providerId="ADAL" clId="{AC00533D-EBAC-4A82-8581-03FAAC2737EB}" dt="2025-02-27T15:13:56.673" v="513" actId="700"/>
          <ac:spMkLst>
            <pc:docMk/>
            <pc:sldMk cId="27639523" sldId="503"/>
            <ac:spMk id="5" creationId="{C8EA1D95-FD35-233A-3ED8-FF0650B89E03}"/>
          </ac:spMkLst>
        </pc:spChg>
        <pc:spChg chg="mod ord">
          <ac:chgData name="Schlegel, Joshua" userId="bb9e74a5-fe40-4ffd-8d3e-284b0de831d6" providerId="ADAL" clId="{AC00533D-EBAC-4A82-8581-03FAAC2737EB}" dt="2025-02-27T15:14:24.247" v="520" actId="1076"/>
          <ac:spMkLst>
            <pc:docMk/>
            <pc:sldMk cId="27639523" sldId="503"/>
            <ac:spMk id="6" creationId="{5AE51786-2D6D-FFC7-0F32-5B81275EAF1F}"/>
          </ac:spMkLst>
        </pc:spChg>
        <pc:picChg chg="mod">
          <ac:chgData name="Schlegel, Joshua" userId="bb9e74a5-fe40-4ffd-8d3e-284b0de831d6" providerId="ADAL" clId="{AC00533D-EBAC-4A82-8581-03FAAC2737EB}" dt="2025-02-27T15:14:21.325" v="519" actId="1076"/>
          <ac:picMkLst>
            <pc:docMk/>
            <pc:sldMk cId="27639523" sldId="503"/>
            <ac:picMk id="8" creationId="{4A6CFEC1-2720-DAEB-E2D2-6F25098DC4DD}"/>
          </ac:picMkLst>
        </pc:picChg>
      </pc:sldChg>
      <pc:sldChg chg="addSp modSp add del mod modClrScheme chgLayout">
        <pc:chgData name="Schlegel, Joshua" userId="bb9e74a5-fe40-4ffd-8d3e-284b0de831d6" providerId="ADAL" clId="{AC00533D-EBAC-4A82-8581-03FAAC2737EB}" dt="2025-02-26T15:47:09.698" v="45" actId="700"/>
        <pc:sldMkLst>
          <pc:docMk/>
          <pc:sldMk cId="1343587793" sldId="504"/>
        </pc:sldMkLst>
        <pc:spChg chg="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1343587793" sldId="504"/>
            <ac:spMk id="2" creationId="{F7248B2B-664A-3915-4F91-9A3D9CB6A8AD}"/>
          </ac:spMkLst>
        </pc:spChg>
        <pc:spChg chg="add 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1343587793" sldId="504"/>
            <ac:spMk id="3" creationId="{F7170A26-5CFD-A1F6-1692-3C60F0372CA5}"/>
          </ac:spMkLst>
        </pc:spChg>
        <pc:spChg chg="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1343587793" sldId="504"/>
            <ac:spMk id="4" creationId="{82B30021-B619-87FE-99CA-C5D476320E0B}"/>
          </ac:spMkLst>
        </pc:spChg>
        <pc:spChg chg="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1343587793" sldId="504"/>
            <ac:spMk id="5" creationId="{D5083906-4775-E66D-B896-EF1F591B01AE}"/>
          </ac:spMkLst>
        </pc:spChg>
      </pc:sldChg>
      <pc:sldChg chg="addSp modSp add del mod modClrScheme chgLayout">
        <pc:chgData name="Schlegel, Joshua" userId="bb9e74a5-fe40-4ffd-8d3e-284b0de831d6" providerId="ADAL" clId="{AC00533D-EBAC-4A82-8581-03FAAC2737EB}" dt="2025-02-26T15:47:09.771" v="48" actId="27636"/>
        <pc:sldMkLst>
          <pc:docMk/>
          <pc:sldMk cId="3338103938" sldId="505"/>
        </pc:sldMkLst>
        <pc:spChg chg="mod ord">
          <ac:chgData name="Schlegel, Joshua" userId="bb9e74a5-fe40-4ffd-8d3e-284b0de831d6" providerId="ADAL" clId="{AC00533D-EBAC-4A82-8581-03FAAC2737EB}" dt="2025-02-26T15:47:09.771" v="48" actId="27636"/>
          <ac:spMkLst>
            <pc:docMk/>
            <pc:sldMk cId="3338103938" sldId="505"/>
            <ac:spMk id="2" creationId="{F75C9369-6B77-4175-DC55-0465016A1A72}"/>
          </ac:spMkLst>
        </pc:spChg>
        <pc:spChg chg="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3338103938" sldId="505"/>
            <ac:spMk id="3" creationId="{9B9A4E79-9D45-0BEE-1AAC-09E7D9889925}"/>
          </ac:spMkLst>
        </pc:spChg>
        <pc:spChg chg="add 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3338103938" sldId="505"/>
            <ac:spMk id="4" creationId="{C4BDCBD4-D1B5-D45C-D967-4EDA7948C70C}"/>
          </ac:spMkLst>
        </pc:spChg>
      </pc:sldChg>
      <pc:sldChg chg="addSp modSp add del mod modClrScheme chgLayout">
        <pc:chgData name="Schlegel, Joshua" userId="bb9e74a5-fe40-4ffd-8d3e-284b0de831d6" providerId="ADAL" clId="{AC00533D-EBAC-4A82-8581-03FAAC2737EB}" dt="2025-02-26T15:47:09.771" v="50" actId="27636"/>
        <pc:sldMkLst>
          <pc:docMk/>
          <pc:sldMk cId="3434927968" sldId="506"/>
        </pc:sldMkLst>
        <pc:spChg chg="mod ord">
          <ac:chgData name="Schlegel, Joshua" userId="bb9e74a5-fe40-4ffd-8d3e-284b0de831d6" providerId="ADAL" clId="{AC00533D-EBAC-4A82-8581-03FAAC2737EB}" dt="2025-02-26T15:47:09.771" v="49" actId="27636"/>
          <ac:spMkLst>
            <pc:docMk/>
            <pc:sldMk cId="3434927968" sldId="506"/>
            <ac:spMk id="2" creationId="{DD46DDC5-2DCD-2A30-D290-67D91E175EA2}"/>
          </ac:spMkLst>
        </pc:spChg>
        <pc:spChg chg="mod ord">
          <ac:chgData name="Schlegel, Joshua" userId="bb9e74a5-fe40-4ffd-8d3e-284b0de831d6" providerId="ADAL" clId="{AC00533D-EBAC-4A82-8581-03FAAC2737EB}" dt="2025-02-26T15:47:09.771" v="50" actId="27636"/>
          <ac:spMkLst>
            <pc:docMk/>
            <pc:sldMk cId="3434927968" sldId="506"/>
            <ac:spMk id="3" creationId="{5F6155BA-334A-E943-7B02-E7FD7D67CB73}"/>
          </ac:spMkLst>
        </pc:spChg>
        <pc:spChg chg="add 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3434927968" sldId="506"/>
            <ac:spMk id="4" creationId="{78D74767-787D-85FE-AAF8-9AD761C1404C}"/>
          </ac:spMkLst>
        </pc:spChg>
      </pc:sldChg>
      <pc:sldChg chg="addSp modSp add del mod modClrScheme chgLayout">
        <pc:chgData name="Schlegel, Joshua" userId="bb9e74a5-fe40-4ffd-8d3e-284b0de831d6" providerId="ADAL" clId="{AC00533D-EBAC-4A82-8581-03FAAC2737EB}" dt="2025-02-26T15:47:09.771" v="51" actId="27636"/>
        <pc:sldMkLst>
          <pc:docMk/>
          <pc:sldMk cId="3740147543" sldId="507"/>
        </pc:sldMkLst>
        <pc:spChg chg="mod ord">
          <ac:chgData name="Schlegel, Joshua" userId="bb9e74a5-fe40-4ffd-8d3e-284b0de831d6" providerId="ADAL" clId="{AC00533D-EBAC-4A82-8581-03FAAC2737EB}" dt="2025-02-26T15:47:09.771" v="51" actId="27636"/>
          <ac:spMkLst>
            <pc:docMk/>
            <pc:sldMk cId="3740147543" sldId="507"/>
            <ac:spMk id="2" creationId="{F75C9369-6B77-4175-DC55-0465016A1A72}"/>
          </ac:spMkLst>
        </pc:spChg>
        <pc:spChg chg="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3740147543" sldId="507"/>
            <ac:spMk id="3" creationId="{9B9A4E79-9D45-0BEE-1AAC-09E7D9889925}"/>
          </ac:spMkLst>
        </pc:spChg>
        <pc:spChg chg="add 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3740147543" sldId="507"/>
            <ac:spMk id="4" creationId="{B2FD327C-B9F0-4A74-42FB-2FB567E6332C}"/>
          </ac:spMkLst>
        </pc:spChg>
      </pc:sldChg>
      <pc:sldChg chg="addSp delSp modSp add del mod modClrScheme chgLayout">
        <pc:chgData name="Schlegel, Joshua" userId="bb9e74a5-fe40-4ffd-8d3e-284b0de831d6" providerId="ADAL" clId="{AC00533D-EBAC-4A82-8581-03FAAC2737EB}" dt="2025-02-26T16:50:17.137" v="184" actId="478"/>
        <pc:sldMkLst>
          <pc:docMk/>
          <pc:sldMk cId="1668020113" sldId="508"/>
        </pc:sldMkLst>
        <pc:spChg chg="del 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1668020113" sldId="508"/>
            <ac:spMk id="2" creationId="{BC74139B-C2DB-7C99-6DC9-EBC8E00FA33D}"/>
          </ac:spMkLst>
        </pc:spChg>
        <pc:spChg chg="add 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1668020113" sldId="508"/>
            <ac:spMk id="3" creationId="{E3410B3B-754A-28CE-C39A-7231EB699427}"/>
          </ac:spMkLst>
        </pc:spChg>
        <pc:spChg chg="del mod ord">
          <ac:chgData name="Schlegel, Joshua" userId="bb9e74a5-fe40-4ffd-8d3e-284b0de831d6" providerId="ADAL" clId="{AC00533D-EBAC-4A82-8581-03FAAC2737EB}" dt="2025-02-26T16:50:17.137" v="184" actId="478"/>
          <ac:spMkLst>
            <pc:docMk/>
            <pc:sldMk cId="1668020113" sldId="508"/>
            <ac:spMk id="4" creationId="{5A6FF289-E7CB-5FE7-84DA-7BD22BC98259}"/>
          </ac:spMkLst>
        </pc:spChg>
        <pc:spChg chg="add mod ord">
          <ac:chgData name="Schlegel, Joshua" userId="bb9e74a5-fe40-4ffd-8d3e-284b0de831d6" providerId="ADAL" clId="{AC00533D-EBAC-4A82-8581-03FAAC2737EB}" dt="2025-02-26T15:47:09.698" v="45" actId="700"/>
          <ac:spMkLst>
            <pc:docMk/>
            <pc:sldMk cId="1668020113" sldId="508"/>
            <ac:spMk id="5" creationId="{E245E533-2BF3-66F1-8867-1A85B94C942E}"/>
          </ac:spMkLst>
        </pc:spChg>
        <pc:picChg chg="mod ord">
          <ac:chgData name="Schlegel, Joshua" userId="bb9e74a5-fe40-4ffd-8d3e-284b0de831d6" providerId="ADAL" clId="{AC00533D-EBAC-4A82-8581-03FAAC2737EB}" dt="2025-02-26T15:47:37.765" v="55" actId="14100"/>
          <ac:picMkLst>
            <pc:docMk/>
            <pc:sldMk cId="1668020113" sldId="508"/>
            <ac:picMk id="6" creationId="{2D645853-FCAC-A337-4F16-173EACDC4D03}"/>
          </ac:picMkLst>
        </pc:picChg>
      </pc:sldChg>
      <pc:sldChg chg="modSp new mod">
        <pc:chgData name="Schlegel, Joshua" userId="bb9e74a5-fe40-4ffd-8d3e-284b0de831d6" providerId="ADAL" clId="{AC00533D-EBAC-4A82-8581-03FAAC2737EB}" dt="2025-02-26T19:19:17.519" v="349" actId="20577"/>
        <pc:sldMkLst>
          <pc:docMk/>
          <pc:sldMk cId="4028566300" sldId="509"/>
        </pc:sldMkLst>
        <pc:spChg chg="mod">
          <ac:chgData name="Schlegel, Joshua" userId="bb9e74a5-fe40-4ffd-8d3e-284b0de831d6" providerId="ADAL" clId="{AC00533D-EBAC-4A82-8581-03FAAC2737EB}" dt="2025-02-26T15:48:46.087" v="74" actId="20577"/>
          <ac:spMkLst>
            <pc:docMk/>
            <pc:sldMk cId="4028566300" sldId="509"/>
            <ac:spMk id="2" creationId="{7C09CB2B-F627-0B3A-DA7D-3683BD9136C6}"/>
          </ac:spMkLst>
        </pc:spChg>
        <pc:spChg chg="mod">
          <ac:chgData name="Schlegel, Joshua" userId="bb9e74a5-fe40-4ffd-8d3e-284b0de831d6" providerId="ADAL" clId="{AC00533D-EBAC-4A82-8581-03FAAC2737EB}" dt="2025-02-26T19:19:17.519" v="349" actId="20577"/>
          <ac:spMkLst>
            <pc:docMk/>
            <pc:sldMk cId="4028566300" sldId="509"/>
            <ac:spMk id="3" creationId="{9A5965FB-489A-88BF-0522-6D082E243A76}"/>
          </ac:spMkLst>
        </pc:spChg>
      </pc:sldChg>
      <pc:sldChg chg="modSp new mod">
        <pc:chgData name="Schlegel, Joshua" userId="bb9e74a5-fe40-4ffd-8d3e-284b0de831d6" providerId="ADAL" clId="{AC00533D-EBAC-4A82-8581-03FAAC2737EB}" dt="2025-02-26T15:52:53.081" v="154" actId="255"/>
        <pc:sldMkLst>
          <pc:docMk/>
          <pc:sldMk cId="3796098126" sldId="510"/>
        </pc:sldMkLst>
        <pc:spChg chg="mod">
          <ac:chgData name="Schlegel, Joshua" userId="bb9e74a5-fe40-4ffd-8d3e-284b0de831d6" providerId="ADAL" clId="{AC00533D-EBAC-4A82-8581-03FAAC2737EB}" dt="2025-02-26T15:52:31.614" v="147" actId="20577"/>
          <ac:spMkLst>
            <pc:docMk/>
            <pc:sldMk cId="3796098126" sldId="510"/>
            <ac:spMk id="2" creationId="{456F2BAE-57D3-5741-A8C3-51BFA4A8F5B8}"/>
          </ac:spMkLst>
        </pc:spChg>
        <pc:spChg chg="mod">
          <ac:chgData name="Schlegel, Joshua" userId="bb9e74a5-fe40-4ffd-8d3e-284b0de831d6" providerId="ADAL" clId="{AC00533D-EBAC-4A82-8581-03FAAC2737EB}" dt="2025-02-26T15:52:53.081" v="154" actId="255"/>
          <ac:spMkLst>
            <pc:docMk/>
            <pc:sldMk cId="3796098126" sldId="510"/>
            <ac:spMk id="3" creationId="{6B1178D1-6C6C-6EB2-21F6-480646FAEE88}"/>
          </ac:spMkLst>
        </pc:spChg>
      </pc:sldChg>
      <pc:sldChg chg="modSp new del mod">
        <pc:chgData name="Schlegel, Joshua" userId="bb9e74a5-fe40-4ffd-8d3e-284b0de831d6" providerId="ADAL" clId="{AC00533D-EBAC-4A82-8581-03FAAC2737EB}" dt="2025-02-26T21:18:32.434" v="364" actId="47"/>
        <pc:sldMkLst>
          <pc:docMk/>
          <pc:sldMk cId="2729697322" sldId="511"/>
        </pc:sldMkLst>
        <pc:spChg chg="mod">
          <ac:chgData name="Schlegel, Joshua" userId="bb9e74a5-fe40-4ffd-8d3e-284b0de831d6" providerId="ADAL" clId="{AC00533D-EBAC-4A82-8581-03FAAC2737EB}" dt="2025-02-26T15:58:34.956" v="169" actId="20577"/>
          <ac:spMkLst>
            <pc:docMk/>
            <pc:sldMk cId="2729697322" sldId="511"/>
            <ac:spMk id="2" creationId="{95387301-7D45-2F47-0C17-9C5EAA04E859}"/>
          </ac:spMkLst>
        </pc:spChg>
      </pc:sldChg>
      <pc:sldChg chg="add">
        <pc:chgData name="Schlegel, Joshua" userId="bb9e74a5-fe40-4ffd-8d3e-284b0de831d6" providerId="ADAL" clId="{AC00533D-EBAC-4A82-8581-03FAAC2737EB}" dt="2025-02-26T21:17:34.431" v="350"/>
        <pc:sldMkLst>
          <pc:docMk/>
          <pc:sldMk cId="0" sldId="512"/>
        </pc:sldMkLst>
      </pc:sldChg>
      <pc:sldChg chg="addSp delSp modSp add mod modClrScheme chgLayout">
        <pc:chgData name="Schlegel, Joshua" userId="bb9e74a5-fe40-4ffd-8d3e-284b0de831d6" providerId="ADAL" clId="{AC00533D-EBAC-4A82-8581-03FAAC2737EB}" dt="2025-02-27T15:14:44.998" v="523" actId="26606"/>
        <pc:sldMkLst>
          <pc:docMk/>
          <pc:sldMk cId="3157815114" sldId="513"/>
        </pc:sldMkLst>
        <pc:spChg chg="del mod">
          <ac:chgData name="Schlegel, Joshua" userId="bb9e74a5-fe40-4ffd-8d3e-284b0de831d6" providerId="ADAL" clId="{AC00533D-EBAC-4A82-8581-03FAAC2737EB}" dt="2025-02-26T21:18:29.165" v="363" actId="478"/>
          <ac:spMkLst>
            <pc:docMk/>
            <pc:sldMk cId="3157815114" sldId="513"/>
            <ac:spMk id="2" creationId="{5344EFE2-02B2-4B3F-07DF-8D421B78A979}"/>
          </ac:spMkLst>
        </pc:spChg>
        <pc:spChg chg="mod ord">
          <ac:chgData name="Schlegel, Joshua" userId="bb9e74a5-fe40-4ffd-8d3e-284b0de831d6" providerId="ADAL" clId="{AC00533D-EBAC-4A82-8581-03FAAC2737EB}" dt="2025-02-27T15:14:44.998" v="523" actId="26606"/>
          <ac:spMkLst>
            <pc:docMk/>
            <pc:sldMk cId="3157815114" sldId="513"/>
            <ac:spMk id="3" creationId="{03F33F5A-1BD4-A733-321D-FDBEBDC8F67E}"/>
          </ac:spMkLst>
        </pc:spChg>
        <pc:spChg chg="add del mod ord">
          <ac:chgData name="Schlegel, Joshua" userId="bb9e74a5-fe40-4ffd-8d3e-284b0de831d6" providerId="ADAL" clId="{AC00533D-EBAC-4A82-8581-03FAAC2737EB}" dt="2025-02-27T15:14:44.998" v="523" actId="26606"/>
          <ac:spMkLst>
            <pc:docMk/>
            <pc:sldMk cId="3157815114" sldId="513"/>
            <ac:spMk id="5" creationId="{FF2305F9-FE4E-AF65-E606-D94C1688DCC7}"/>
          </ac:spMkLst>
        </pc:spChg>
        <pc:spChg chg="mod ord">
          <ac:chgData name="Schlegel, Joshua" userId="bb9e74a5-fe40-4ffd-8d3e-284b0de831d6" providerId="ADAL" clId="{AC00533D-EBAC-4A82-8581-03FAAC2737EB}" dt="2025-02-27T15:14:44.998" v="523" actId="26606"/>
          <ac:spMkLst>
            <pc:docMk/>
            <pc:sldMk cId="3157815114" sldId="513"/>
            <ac:spMk id="16" creationId="{FCB8CD73-FF1E-0957-1B29-4C56D47ED0BD}"/>
          </ac:spMkLst>
        </pc:spChg>
        <pc:spChg chg="mod ord">
          <ac:chgData name="Schlegel, Joshua" userId="bb9e74a5-fe40-4ffd-8d3e-284b0de831d6" providerId="ADAL" clId="{AC00533D-EBAC-4A82-8581-03FAAC2737EB}" dt="2025-02-27T15:14:44.998" v="523" actId="26606"/>
          <ac:spMkLst>
            <pc:docMk/>
            <pc:sldMk cId="3157815114" sldId="513"/>
            <ac:spMk id="19" creationId="{57E3B153-5CBB-1F1D-0CD0-9E4FC03D52F8}"/>
          </ac:spMkLst>
        </pc:spChg>
        <pc:spChg chg="add mod">
          <ac:chgData name="Schlegel, Joshua" userId="bb9e74a5-fe40-4ffd-8d3e-284b0de831d6" providerId="ADAL" clId="{AC00533D-EBAC-4A82-8581-03FAAC2737EB}" dt="2025-02-27T15:14:44.998" v="523" actId="26606"/>
          <ac:spMkLst>
            <pc:docMk/>
            <pc:sldMk cId="3157815114" sldId="513"/>
            <ac:spMk id="24" creationId="{6ADC2719-1C41-A8B8-95BA-F36DC8A3C52D}"/>
          </ac:spMkLst>
        </pc:spChg>
        <pc:picChg chg="mod">
          <ac:chgData name="Schlegel, Joshua" userId="bb9e74a5-fe40-4ffd-8d3e-284b0de831d6" providerId="ADAL" clId="{AC00533D-EBAC-4A82-8581-03FAAC2737EB}" dt="2025-02-27T15:14:44.998" v="523" actId="26606"/>
          <ac:picMkLst>
            <pc:docMk/>
            <pc:sldMk cId="3157815114" sldId="513"/>
            <ac:picMk id="4" creationId="{C3CEF9DD-08D1-5B08-4480-049118209E1C}"/>
          </ac:picMkLst>
        </pc:picChg>
      </pc:sldChg>
      <pc:sldChg chg="delSp modSp add del mod">
        <pc:chgData name="Schlegel, Joshua" userId="bb9e74a5-fe40-4ffd-8d3e-284b0de831d6" providerId="ADAL" clId="{AC00533D-EBAC-4A82-8581-03FAAC2737EB}" dt="2025-02-27T15:04:37.075" v="427" actId="47"/>
        <pc:sldMkLst>
          <pc:docMk/>
          <pc:sldMk cId="1619103479" sldId="1020"/>
        </pc:sldMkLst>
        <pc:spChg chg="del mod">
          <ac:chgData name="Schlegel, Joshua" userId="bb9e74a5-fe40-4ffd-8d3e-284b0de831d6" providerId="ADAL" clId="{AC00533D-EBAC-4A82-8581-03FAAC2737EB}" dt="2025-02-27T15:04:22.169" v="424" actId="21"/>
          <ac:spMkLst>
            <pc:docMk/>
            <pc:sldMk cId="1619103479" sldId="1020"/>
            <ac:spMk id="5" creationId="{96CF6AEA-A22C-93A0-C6A2-583154F873F3}"/>
          </ac:spMkLst>
        </pc:spChg>
      </pc:sldChg>
      <pc:sldChg chg="add del">
        <pc:chgData name="Schlegel, Joshua" userId="bb9e74a5-fe40-4ffd-8d3e-284b0de831d6" providerId="ADAL" clId="{AC00533D-EBAC-4A82-8581-03FAAC2737EB}" dt="2025-02-27T15:03:50.263" v="406"/>
        <pc:sldMkLst>
          <pc:docMk/>
          <pc:sldMk cId="3526557440" sldId="27598"/>
        </pc:sldMkLst>
      </pc:sldChg>
      <pc:sldChg chg="addSp delSp add del mod">
        <pc:chgData name="Schlegel, Joshua" userId="bb9e74a5-fe40-4ffd-8d3e-284b0de831d6" providerId="ADAL" clId="{AC00533D-EBAC-4A82-8581-03FAAC2737EB}" dt="2025-02-27T15:03:50.263" v="406"/>
        <pc:sldMkLst>
          <pc:docMk/>
          <pc:sldMk cId="1542870381" sldId="27599"/>
        </pc:sldMkLst>
        <pc:spChg chg="add del">
          <ac:chgData name="Schlegel, Joshua" userId="bb9e74a5-fe40-4ffd-8d3e-284b0de831d6" providerId="ADAL" clId="{AC00533D-EBAC-4A82-8581-03FAAC2737EB}" dt="2025-02-27T15:03:03.172" v="400" actId="478"/>
          <ac:spMkLst>
            <pc:docMk/>
            <pc:sldMk cId="1542870381" sldId="27599"/>
            <ac:spMk id="6" creationId="{CE82E3AA-2624-2B75-90EB-9ECB5E23E621}"/>
          </ac:spMkLst>
        </pc:spChg>
      </pc:sldChg>
      <pc:sldChg chg="add del">
        <pc:chgData name="Schlegel, Joshua" userId="bb9e74a5-fe40-4ffd-8d3e-284b0de831d6" providerId="ADAL" clId="{AC00533D-EBAC-4A82-8581-03FAAC2737EB}" dt="2025-02-27T15:03:50.263" v="406"/>
        <pc:sldMkLst>
          <pc:docMk/>
          <pc:sldMk cId="1382318019" sldId="27600"/>
        </pc:sldMkLst>
      </pc:sldChg>
      <pc:sldChg chg="add del">
        <pc:chgData name="Schlegel, Joshua" userId="bb9e74a5-fe40-4ffd-8d3e-284b0de831d6" providerId="ADAL" clId="{AC00533D-EBAC-4A82-8581-03FAAC2737EB}" dt="2025-02-27T15:03:50.263" v="406"/>
        <pc:sldMkLst>
          <pc:docMk/>
          <pc:sldMk cId="3461556332" sldId="27601"/>
        </pc:sldMkLst>
      </pc:sldChg>
      <pc:sldChg chg="add del">
        <pc:chgData name="Schlegel, Joshua" userId="bb9e74a5-fe40-4ffd-8d3e-284b0de831d6" providerId="ADAL" clId="{AC00533D-EBAC-4A82-8581-03FAAC2737EB}" dt="2025-02-27T15:03:50.263" v="406"/>
        <pc:sldMkLst>
          <pc:docMk/>
          <pc:sldMk cId="3814482387" sldId="27602"/>
        </pc:sldMkLst>
      </pc:sldChg>
      <pc:sldChg chg="add del">
        <pc:chgData name="Schlegel, Joshua" userId="bb9e74a5-fe40-4ffd-8d3e-284b0de831d6" providerId="ADAL" clId="{AC00533D-EBAC-4A82-8581-03FAAC2737EB}" dt="2025-02-27T15:03:50.263" v="406"/>
        <pc:sldMkLst>
          <pc:docMk/>
          <pc:sldMk cId="2279804459" sldId="27603"/>
        </pc:sldMkLst>
      </pc:sldChg>
      <pc:sldChg chg="modSp add del mod">
        <pc:chgData name="Schlegel, Joshua" userId="bb9e74a5-fe40-4ffd-8d3e-284b0de831d6" providerId="ADAL" clId="{AC00533D-EBAC-4A82-8581-03FAAC2737EB}" dt="2025-02-27T15:38:32.974" v="524" actId="1076"/>
        <pc:sldMkLst>
          <pc:docMk/>
          <pc:sldMk cId="712801158" sldId="27605"/>
        </pc:sldMkLst>
        <pc:spChg chg="mod">
          <ac:chgData name="Schlegel, Joshua" userId="bb9e74a5-fe40-4ffd-8d3e-284b0de831d6" providerId="ADAL" clId="{AC00533D-EBAC-4A82-8581-03FAAC2737EB}" dt="2025-02-27T15:38:32.974" v="524" actId="1076"/>
          <ac:spMkLst>
            <pc:docMk/>
            <pc:sldMk cId="712801158" sldId="27605"/>
            <ac:spMk id="3" creationId="{BA207A09-EB23-F546-F218-73836FE69328}"/>
          </ac:spMkLst>
        </pc:spChg>
      </pc:sldChg>
      <pc:sldChg chg="add del">
        <pc:chgData name="Schlegel, Joshua" userId="bb9e74a5-fe40-4ffd-8d3e-284b0de831d6" providerId="ADAL" clId="{AC00533D-EBAC-4A82-8581-03FAAC2737EB}" dt="2025-02-27T15:03:50.263" v="406"/>
        <pc:sldMkLst>
          <pc:docMk/>
          <pc:sldMk cId="3454683754" sldId="27606"/>
        </pc:sldMkLst>
      </pc:sldChg>
      <pc:sldChg chg="add del">
        <pc:chgData name="Schlegel, Joshua" userId="bb9e74a5-fe40-4ffd-8d3e-284b0de831d6" providerId="ADAL" clId="{AC00533D-EBAC-4A82-8581-03FAAC2737EB}" dt="2025-02-27T15:03:50.263" v="406"/>
        <pc:sldMkLst>
          <pc:docMk/>
          <pc:sldMk cId="3026587486" sldId="27607"/>
        </pc:sldMkLst>
      </pc:sldChg>
      <pc:sldChg chg="addSp delSp modSp new mod">
        <pc:chgData name="Schlegel, Joshua" userId="bb9e74a5-fe40-4ffd-8d3e-284b0de831d6" providerId="ADAL" clId="{AC00533D-EBAC-4A82-8581-03FAAC2737EB}" dt="2025-02-27T15:10:07.485" v="465" actId="1076"/>
        <pc:sldMkLst>
          <pc:docMk/>
          <pc:sldMk cId="2401726615" sldId="27608"/>
        </pc:sldMkLst>
        <pc:spChg chg="mod">
          <ac:chgData name="Schlegel, Joshua" userId="bb9e74a5-fe40-4ffd-8d3e-284b0de831d6" providerId="ADAL" clId="{AC00533D-EBAC-4A82-8581-03FAAC2737EB}" dt="2025-02-27T15:09:33.178" v="459"/>
          <ac:spMkLst>
            <pc:docMk/>
            <pc:sldMk cId="2401726615" sldId="27608"/>
            <ac:spMk id="2" creationId="{BF37C4BE-358B-CF03-6A6E-291246A85A3F}"/>
          </ac:spMkLst>
        </pc:spChg>
        <pc:spChg chg="del">
          <ac:chgData name="Schlegel, Joshua" userId="bb9e74a5-fe40-4ffd-8d3e-284b0de831d6" providerId="ADAL" clId="{AC00533D-EBAC-4A82-8581-03FAAC2737EB}" dt="2025-02-27T15:09:49.137" v="462" actId="478"/>
          <ac:spMkLst>
            <pc:docMk/>
            <pc:sldMk cId="2401726615" sldId="27608"/>
            <ac:spMk id="3" creationId="{98921E78-FB3C-324B-609B-EC5E17C8AE69}"/>
          </ac:spMkLst>
        </pc:spChg>
        <pc:spChg chg="del">
          <ac:chgData name="Schlegel, Joshua" userId="bb9e74a5-fe40-4ffd-8d3e-284b0de831d6" providerId="ADAL" clId="{AC00533D-EBAC-4A82-8581-03FAAC2737EB}" dt="2025-02-27T15:09:51.027" v="463" actId="478"/>
          <ac:spMkLst>
            <pc:docMk/>
            <pc:sldMk cId="2401726615" sldId="27608"/>
            <ac:spMk id="5" creationId="{FB4F16BE-089A-D48E-5F03-1EF0A7377C93}"/>
          </ac:spMkLst>
        </pc:spChg>
        <pc:picChg chg="add mod">
          <ac:chgData name="Schlegel, Joshua" userId="bb9e74a5-fe40-4ffd-8d3e-284b0de831d6" providerId="ADAL" clId="{AC00533D-EBAC-4A82-8581-03FAAC2737EB}" dt="2025-02-27T15:09:44.428" v="461" actId="1076"/>
          <ac:picMkLst>
            <pc:docMk/>
            <pc:sldMk cId="2401726615" sldId="27608"/>
            <ac:picMk id="6" creationId="{3DC2C0AB-3989-A205-6635-3C6950F5A5E8}"/>
          </ac:picMkLst>
        </pc:picChg>
        <pc:picChg chg="add mod">
          <ac:chgData name="Schlegel, Joshua" userId="bb9e74a5-fe40-4ffd-8d3e-284b0de831d6" providerId="ADAL" clId="{AC00533D-EBAC-4A82-8581-03FAAC2737EB}" dt="2025-02-27T15:10:07.485" v="465" actId="1076"/>
          <ac:picMkLst>
            <pc:docMk/>
            <pc:sldMk cId="2401726615" sldId="27608"/>
            <ac:picMk id="7" creationId="{B77D6277-F028-306E-FB16-439DFADC30E1}"/>
          </ac:picMkLst>
        </pc:picChg>
      </pc:sldChg>
      <pc:sldChg chg="addSp delSp modSp add mod modClrScheme chgLayout">
        <pc:chgData name="Schlegel, Joshua" userId="bb9e74a5-fe40-4ffd-8d3e-284b0de831d6" providerId="ADAL" clId="{AC00533D-EBAC-4A82-8581-03FAAC2737EB}" dt="2025-02-27T15:11:40.974" v="483" actId="1076"/>
        <pc:sldMkLst>
          <pc:docMk/>
          <pc:sldMk cId="3001737594" sldId="27609"/>
        </pc:sldMkLst>
        <pc:spChg chg="mod ord">
          <ac:chgData name="Schlegel, Joshua" userId="bb9e74a5-fe40-4ffd-8d3e-284b0de831d6" providerId="ADAL" clId="{AC00533D-EBAC-4A82-8581-03FAAC2737EB}" dt="2025-02-27T15:11:11.623" v="473" actId="700"/>
          <ac:spMkLst>
            <pc:docMk/>
            <pc:sldMk cId="3001737594" sldId="27609"/>
            <ac:spMk id="2" creationId="{4B42924E-7C8F-1DC2-5B34-8EBAF2E7EE78}"/>
          </ac:spMkLst>
        </pc:spChg>
        <pc:spChg chg="mod ord">
          <ac:chgData name="Schlegel, Joshua" userId="bb9e74a5-fe40-4ffd-8d3e-284b0de831d6" providerId="ADAL" clId="{AC00533D-EBAC-4A82-8581-03FAAC2737EB}" dt="2025-02-27T15:11:25.888" v="479" actId="27636"/>
          <ac:spMkLst>
            <pc:docMk/>
            <pc:sldMk cId="3001737594" sldId="27609"/>
            <ac:spMk id="3" creationId="{681312C0-77C6-4D15-BA9E-DE630903C783}"/>
          </ac:spMkLst>
        </pc:spChg>
        <pc:spChg chg="add del mod ord">
          <ac:chgData name="Schlegel, Joshua" userId="bb9e74a5-fe40-4ffd-8d3e-284b0de831d6" providerId="ADAL" clId="{AC00533D-EBAC-4A82-8581-03FAAC2737EB}" dt="2025-02-27T15:11:19.711" v="476" actId="478"/>
          <ac:spMkLst>
            <pc:docMk/>
            <pc:sldMk cId="3001737594" sldId="27609"/>
            <ac:spMk id="4" creationId="{B83D21B6-1030-F54B-0841-99AD345A9CBA}"/>
          </ac:spMkLst>
        </pc:spChg>
        <pc:spChg chg="mod ord">
          <ac:chgData name="Schlegel, Joshua" userId="bb9e74a5-fe40-4ffd-8d3e-284b0de831d6" providerId="ADAL" clId="{AC00533D-EBAC-4A82-8581-03FAAC2737EB}" dt="2025-02-27T15:11:11.623" v="473" actId="700"/>
          <ac:spMkLst>
            <pc:docMk/>
            <pc:sldMk cId="3001737594" sldId="27609"/>
            <ac:spMk id="5" creationId="{FB864B57-2135-53F6-B0F2-227524953EF4}"/>
          </ac:spMkLst>
        </pc:spChg>
        <pc:graphicFrameChg chg="mod modGraphic">
          <ac:chgData name="Schlegel, Joshua" userId="bb9e74a5-fe40-4ffd-8d3e-284b0de831d6" providerId="ADAL" clId="{AC00533D-EBAC-4A82-8581-03FAAC2737EB}" dt="2025-02-27T15:11:40.974" v="483" actId="1076"/>
          <ac:graphicFrameMkLst>
            <pc:docMk/>
            <pc:sldMk cId="3001737594" sldId="27609"/>
            <ac:graphicFrameMk id="6" creationId="{D00BE6AA-02C4-38C4-2A35-5523A3CE9425}"/>
          </ac:graphicFrameMkLst>
        </pc:graphicFrameChg>
      </pc:sldChg>
      <pc:sldChg chg="addSp modSp add mod modClrScheme chgLayout">
        <pc:chgData name="Schlegel, Joshua" userId="bb9e74a5-fe40-4ffd-8d3e-284b0de831d6" providerId="ADAL" clId="{AC00533D-EBAC-4A82-8581-03FAAC2737EB}" dt="2025-02-27T15:11:56.648" v="486" actId="700"/>
        <pc:sldMkLst>
          <pc:docMk/>
          <pc:sldMk cId="702267549" sldId="27610"/>
        </pc:sldMkLst>
        <pc:spChg chg="mod ord">
          <ac:chgData name="Schlegel, Joshua" userId="bb9e74a5-fe40-4ffd-8d3e-284b0de831d6" providerId="ADAL" clId="{AC00533D-EBAC-4A82-8581-03FAAC2737EB}" dt="2025-02-27T15:11:56.648" v="486" actId="700"/>
          <ac:spMkLst>
            <pc:docMk/>
            <pc:sldMk cId="702267549" sldId="27610"/>
            <ac:spMk id="2" creationId="{A2F36552-507F-092D-3AFF-789B551884DC}"/>
          </ac:spMkLst>
        </pc:spChg>
        <pc:spChg chg="add mod ord">
          <ac:chgData name="Schlegel, Joshua" userId="bb9e74a5-fe40-4ffd-8d3e-284b0de831d6" providerId="ADAL" clId="{AC00533D-EBAC-4A82-8581-03FAAC2737EB}" dt="2025-02-27T15:11:56.648" v="486" actId="700"/>
          <ac:spMkLst>
            <pc:docMk/>
            <pc:sldMk cId="702267549" sldId="27610"/>
            <ac:spMk id="4" creationId="{9916D4B6-A682-C261-1992-E3CF316337FB}"/>
          </ac:spMkLst>
        </pc:spChg>
        <pc:spChg chg="mod ord">
          <ac:chgData name="Schlegel, Joshua" userId="bb9e74a5-fe40-4ffd-8d3e-284b0de831d6" providerId="ADAL" clId="{AC00533D-EBAC-4A82-8581-03FAAC2737EB}" dt="2025-02-27T15:11:56.648" v="486" actId="700"/>
          <ac:spMkLst>
            <pc:docMk/>
            <pc:sldMk cId="702267549" sldId="27610"/>
            <ac:spMk id="5" creationId="{B0E048FD-1DF3-FD3B-F74D-3BF570B27C23}"/>
          </ac:spMkLst>
        </pc:spChg>
        <pc:spChg chg="add mod ord">
          <ac:chgData name="Schlegel, Joshua" userId="bb9e74a5-fe40-4ffd-8d3e-284b0de831d6" providerId="ADAL" clId="{AC00533D-EBAC-4A82-8581-03FAAC2737EB}" dt="2025-02-27T15:11:56.648" v="486" actId="700"/>
          <ac:spMkLst>
            <pc:docMk/>
            <pc:sldMk cId="702267549" sldId="27610"/>
            <ac:spMk id="6" creationId="{64683F43-280A-8F1F-67C4-AC2CD2F689F6}"/>
          </ac:spMkLst>
        </pc:spChg>
      </pc:sldChg>
      <pc:sldMasterChg chg="modSldLayout">
        <pc:chgData name="Schlegel, Joshua" userId="bb9e74a5-fe40-4ffd-8d3e-284b0de831d6" providerId="ADAL" clId="{AC00533D-EBAC-4A82-8581-03FAAC2737EB}" dt="2025-02-27T15:08:34.878" v="454" actId="14100"/>
        <pc:sldMasterMkLst>
          <pc:docMk/>
          <pc:sldMasterMk cId="1667809584" sldId="2147483837"/>
        </pc:sldMasterMkLst>
        <pc:sldLayoutChg chg="modSp mod">
          <pc:chgData name="Schlegel, Joshua" userId="bb9e74a5-fe40-4ffd-8d3e-284b0de831d6" providerId="ADAL" clId="{AC00533D-EBAC-4A82-8581-03FAAC2737EB}" dt="2025-02-27T15:04:55.692" v="428" actId="14100"/>
          <pc:sldLayoutMkLst>
            <pc:docMk/>
            <pc:sldMasterMk cId="1667809584" sldId="2147483837"/>
            <pc:sldLayoutMk cId="1664165581" sldId="2147483850"/>
          </pc:sldLayoutMkLst>
          <pc:spChg chg="mod">
            <ac:chgData name="Schlegel, Joshua" userId="bb9e74a5-fe40-4ffd-8d3e-284b0de831d6" providerId="ADAL" clId="{AC00533D-EBAC-4A82-8581-03FAAC2737EB}" dt="2025-02-27T15:04:55.692" v="428" actId="14100"/>
            <ac:spMkLst>
              <pc:docMk/>
              <pc:sldMasterMk cId="1667809584" sldId="2147483837"/>
              <pc:sldLayoutMk cId="1664165581" sldId="2147483850"/>
              <ac:spMk id="6" creationId="{00000000-0000-0000-0000-000000000000}"/>
            </ac:spMkLst>
          </pc:spChg>
        </pc:sldLayoutChg>
        <pc:sldLayoutChg chg="modSp mod">
          <pc:chgData name="Schlegel, Joshua" userId="bb9e74a5-fe40-4ffd-8d3e-284b0de831d6" providerId="ADAL" clId="{AC00533D-EBAC-4A82-8581-03FAAC2737EB}" dt="2025-02-27T15:08:34.878" v="454" actId="14100"/>
          <pc:sldLayoutMkLst>
            <pc:docMk/>
            <pc:sldMasterMk cId="1667809584" sldId="2147483837"/>
            <pc:sldLayoutMk cId="413033084" sldId="2147483851"/>
          </pc:sldLayoutMkLst>
          <pc:spChg chg="mod">
            <ac:chgData name="Schlegel, Joshua" userId="bb9e74a5-fe40-4ffd-8d3e-284b0de831d6" providerId="ADAL" clId="{AC00533D-EBAC-4A82-8581-03FAAC2737EB}" dt="2025-02-27T15:08:34.878" v="454" actId="14100"/>
            <ac:spMkLst>
              <pc:docMk/>
              <pc:sldMasterMk cId="1667809584" sldId="2147483837"/>
              <pc:sldLayoutMk cId="413033084" sldId="2147483851"/>
              <ac:spMk id="6" creationId="{00000000-0000-0000-0000-000000000000}"/>
            </ac:spMkLst>
          </pc:spChg>
        </pc:sldLayoutChg>
        <pc:sldLayoutChg chg="delSp modSp mod">
          <pc:chgData name="Schlegel, Joshua" userId="bb9e74a5-fe40-4ffd-8d3e-284b0de831d6" providerId="ADAL" clId="{AC00533D-EBAC-4A82-8581-03FAAC2737EB}" dt="2025-02-27T15:05:08.680" v="429" actId="14100"/>
          <pc:sldLayoutMkLst>
            <pc:docMk/>
            <pc:sldMasterMk cId="1667809584" sldId="2147483837"/>
            <pc:sldLayoutMk cId="2961992699" sldId="2147483854"/>
          </pc:sldLayoutMkLst>
          <pc:spChg chg="del">
            <ac:chgData name="Schlegel, Joshua" userId="bb9e74a5-fe40-4ffd-8d3e-284b0de831d6" providerId="ADAL" clId="{AC00533D-EBAC-4A82-8581-03FAAC2737EB}" dt="2025-02-26T16:49:05.375" v="170" actId="478"/>
            <ac:spMkLst>
              <pc:docMk/>
              <pc:sldMasterMk cId="1667809584" sldId="2147483837"/>
              <pc:sldLayoutMk cId="2961992699" sldId="2147483854"/>
              <ac:spMk id="4" creationId="{207AF81B-336B-8FFA-3197-AEB55679B7FA}"/>
            </ac:spMkLst>
          </pc:spChg>
          <pc:spChg chg="mod">
            <ac:chgData name="Schlegel, Joshua" userId="bb9e74a5-fe40-4ffd-8d3e-284b0de831d6" providerId="ADAL" clId="{AC00533D-EBAC-4A82-8581-03FAAC2737EB}" dt="2025-02-27T15:05:08.680" v="429" actId="14100"/>
            <ac:spMkLst>
              <pc:docMk/>
              <pc:sldMasterMk cId="1667809584" sldId="2147483837"/>
              <pc:sldLayoutMk cId="2961992699" sldId="2147483854"/>
              <ac:spMk id="6" creationId="{00000000-0000-0000-0000-000000000000}"/>
            </ac:spMkLst>
          </pc:spChg>
        </pc:sldLayoutChg>
        <pc:sldLayoutChg chg="modSp mod">
          <pc:chgData name="Schlegel, Joshua" userId="bb9e74a5-fe40-4ffd-8d3e-284b0de831d6" providerId="ADAL" clId="{AC00533D-EBAC-4A82-8581-03FAAC2737EB}" dt="2025-02-27T15:06:19.600" v="433" actId="1076"/>
          <pc:sldLayoutMkLst>
            <pc:docMk/>
            <pc:sldMasterMk cId="1667809584" sldId="2147483837"/>
            <pc:sldLayoutMk cId="3783003677" sldId="2147483860"/>
          </pc:sldLayoutMkLst>
          <pc:spChg chg="mod">
            <ac:chgData name="Schlegel, Joshua" userId="bb9e74a5-fe40-4ffd-8d3e-284b0de831d6" providerId="ADAL" clId="{AC00533D-EBAC-4A82-8581-03FAAC2737EB}" dt="2025-02-27T15:06:19.600" v="433" actId="1076"/>
            <ac:spMkLst>
              <pc:docMk/>
              <pc:sldMasterMk cId="1667809584" sldId="2147483837"/>
              <pc:sldLayoutMk cId="3783003677" sldId="2147483860"/>
              <ac:spMk id="5" creationId="{B98DE406-D8D6-C0FC-6AB7-1FC5BECB17F5}"/>
            </ac:spMkLst>
          </pc:spChg>
          <pc:spChg chg="mod">
            <ac:chgData name="Schlegel, Joshua" userId="bb9e74a5-fe40-4ffd-8d3e-284b0de831d6" providerId="ADAL" clId="{AC00533D-EBAC-4A82-8581-03FAAC2737EB}" dt="2025-02-27T15:06:15.191" v="432" actId="1076"/>
            <ac:spMkLst>
              <pc:docMk/>
              <pc:sldMasterMk cId="1667809584" sldId="2147483837"/>
              <pc:sldLayoutMk cId="3783003677" sldId="2147483860"/>
              <ac:spMk id="7" creationId="{00000000-0000-0000-0000-000000000000}"/>
            </ac:spMkLst>
          </pc:spChg>
        </pc:sldLayoutChg>
        <pc:sldLayoutChg chg="delSp mod">
          <pc:chgData name="Schlegel, Joshua" userId="bb9e74a5-fe40-4ffd-8d3e-284b0de831d6" providerId="ADAL" clId="{AC00533D-EBAC-4A82-8581-03FAAC2737EB}" dt="2025-02-26T16:49:22.222" v="172" actId="478"/>
          <pc:sldLayoutMkLst>
            <pc:docMk/>
            <pc:sldMasterMk cId="1667809584" sldId="2147483837"/>
            <pc:sldLayoutMk cId="1478211110" sldId="2147483863"/>
          </pc:sldLayoutMkLst>
          <pc:spChg chg="del">
            <ac:chgData name="Schlegel, Joshua" userId="bb9e74a5-fe40-4ffd-8d3e-284b0de831d6" providerId="ADAL" clId="{AC00533D-EBAC-4A82-8581-03FAAC2737EB}" dt="2025-02-26T16:49:22.222" v="172" actId="478"/>
            <ac:spMkLst>
              <pc:docMk/>
              <pc:sldMasterMk cId="1667809584" sldId="2147483837"/>
              <pc:sldLayoutMk cId="1478211110" sldId="2147483863"/>
              <ac:spMk id="4" creationId="{0637956F-B19B-91A8-02A3-00B7F6E467A2}"/>
            </ac:spMkLst>
          </pc:spChg>
        </pc:sldLayoutChg>
        <pc:sldLayoutChg chg="delSp mod">
          <pc:chgData name="Schlegel, Joshua" userId="bb9e74a5-fe40-4ffd-8d3e-284b0de831d6" providerId="ADAL" clId="{AC00533D-EBAC-4A82-8581-03FAAC2737EB}" dt="2025-02-26T16:49:19.182" v="171" actId="478"/>
          <pc:sldLayoutMkLst>
            <pc:docMk/>
            <pc:sldMasterMk cId="1667809584" sldId="2147483837"/>
            <pc:sldLayoutMk cId="2180982713" sldId="2147483866"/>
          </pc:sldLayoutMkLst>
          <pc:spChg chg="del">
            <ac:chgData name="Schlegel, Joshua" userId="bb9e74a5-fe40-4ffd-8d3e-284b0de831d6" providerId="ADAL" clId="{AC00533D-EBAC-4A82-8581-03FAAC2737EB}" dt="2025-02-26T16:49:19.182" v="171" actId="478"/>
            <ac:spMkLst>
              <pc:docMk/>
              <pc:sldMasterMk cId="1667809584" sldId="2147483837"/>
              <pc:sldLayoutMk cId="2180982713" sldId="2147483866"/>
              <ac:spMk id="10" creationId="{5904F7CA-DB66-5CEB-D9A6-325642FFF4D3}"/>
            </ac:spMkLst>
          </pc:spChg>
        </pc:sldLayoutChg>
        <pc:sldLayoutChg chg="addSp modSp mod">
          <pc:chgData name="Schlegel, Joshua" userId="bb9e74a5-fe40-4ffd-8d3e-284b0de831d6" providerId="ADAL" clId="{AC00533D-EBAC-4A82-8581-03FAAC2737EB}" dt="2025-02-27T15:07:03.585" v="437" actId="1076"/>
          <pc:sldLayoutMkLst>
            <pc:docMk/>
            <pc:sldMasterMk cId="1667809584" sldId="2147483837"/>
            <pc:sldLayoutMk cId="4187799996" sldId="2147483871"/>
          </pc:sldLayoutMkLst>
          <pc:spChg chg="add mod">
            <ac:chgData name="Schlegel, Joshua" userId="bb9e74a5-fe40-4ffd-8d3e-284b0de831d6" providerId="ADAL" clId="{AC00533D-EBAC-4A82-8581-03FAAC2737EB}" dt="2025-02-26T15:50:26.587" v="108" actId="1076"/>
            <ac:spMkLst>
              <pc:docMk/>
              <pc:sldMasterMk cId="1667809584" sldId="2147483837"/>
              <pc:sldLayoutMk cId="4187799996" sldId="2147483871"/>
              <ac:spMk id="7" creationId="{056887BB-7D75-4588-E33A-77099B63DB2C}"/>
            </ac:spMkLst>
          </pc:spChg>
          <pc:spChg chg="add mod">
            <ac:chgData name="Schlegel, Joshua" userId="bb9e74a5-fe40-4ffd-8d3e-284b0de831d6" providerId="ADAL" clId="{AC00533D-EBAC-4A82-8581-03FAAC2737EB}" dt="2025-02-27T15:07:03.585" v="437" actId="1076"/>
            <ac:spMkLst>
              <pc:docMk/>
              <pc:sldMasterMk cId="1667809584" sldId="2147483837"/>
              <pc:sldLayoutMk cId="4187799996" sldId="2147483871"/>
              <ac:spMk id="8" creationId="{6C1D3279-8592-7855-6BEF-C859E31AA9E7}"/>
            </ac:spMkLst>
          </pc:spChg>
          <pc:picChg chg="add mod">
            <ac:chgData name="Schlegel, Joshua" userId="bb9e74a5-fe40-4ffd-8d3e-284b0de831d6" providerId="ADAL" clId="{AC00533D-EBAC-4A82-8581-03FAAC2737EB}" dt="2025-02-26T15:50:34.055" v="110" actId="1076"/>
            <ac:picMkLst>
              <pc:docMk/>
              <pc:sldMasterMk cId="1667809584" sldId="2147483837"/>
              <pc:sldLayoutMk cId="4187799996" sldId="2147483871"/>
              <ac:picMk id="9" creationId="{85F18D95-213A-FF27-9523-3DDED62D84B8}"/>
            </ac:picMkLst>
          </pc:picChg>
        </pc:sldLayoutChg>
        <pc:sldLayoutChg chg="modSp mod">
          <pc:chgData name="Schlegel, Joshua" userId="bb9e74a5-fe40-4ffd-8d3e-284b0de831d6" providerId="ADAL" clId="{AC00533D-EBAC-4A82-8581-03FAAC2737EB}" dt="2025-02-27T15:05:51.468" v="430" actId="14100"/>
          <pc:sldLayoutMkLst>
            <pc:docMk/>
            <pc:sldMasterMk cId="1667809584" sldId="2147483837"/>
            <pc:sldLayoutMk cId="2107330463" sldId="2147483872"/>
          </pc:sldLayoutMkLst>
          <pc:spChg chg="mod">
            <ac:chgData name="Schlegel, Joshua" userId="bb9e74a5-fe40-4ffd-8d3e-284b0de831d6" providerId="ADAL" clId="{AC00533D-EBAC-4A82-8581-03FAAC2737EB}" dt="2025-02-27T15:05:51.468" v="430" actId="14100"/>
            <ac:spMkLst>
              <pc:docMk/>
              <pc:sldMasterMk cId="1667809584" sldId="2147483837"/>
              <pc:sldLayoutMk cId="2107330463" sldId="2147483872"/>
              <ac:spMk id="313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minerfiles.mst.edu\dfs\dept\irbp\Presentations\Campus_Flex_Reports_OfficeConnect_-_FAP_Review_Sheet(1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887482742784606E-2"/>
          <c:y val="9.6173300966310382E-2"/>
          <c:w val="0.520420583043118"/>
          <c:h val="0.8841840041632649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D1-477F-A856-09E2998229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D1-477F-A856-09E2998229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D1-477F-A856-09E2998229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D1-477F-A856-09E2998229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D1-477F-A856-09E29982290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6D1-477F-A856-09E29982290D}"/>
                </c:ext>
              </c:extLst>
            </c:dLbl>
            <c:dLbl>
              <c:idx val="1"/>
              <c:layout>
                <c:manualLayout>
                  <c:x val="1.76100578543554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D1-477F-A856-09E29982290D}"/>
                </c:ext>
              </c:extLst>
            </c:dLbl>
            <c:dLbl>
              <c:idx val="3"/>
              <c:layout>
                <c:manualLayout>
                  <c:x val="0.13724675142193893"/>
                  <c:y val="-0.1219459865901854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D1-477F-A856-09E29982290D}"/>
                </c:ext>
              </c:extLst>
            </c:dLbl>
            <c:dLbl>
              <c:idx val="4"/>
              <c:layout>
                <c:manualLayout>
                  <c:x val="0.12957746478873239"/>
                  <c:y val="-2.484472744020497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D1-477F-A856-09E2998229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'Operating Fund Expenses'!$AA$16:$AA$20</c:f>
              <c:strCache>
                <c:ptCount val="5"/>
                <c:pt idx="0">
                  <c:v>Compensation</c:v>
                </c:pt>
                <c:pt idx="1">
                  <c:v>Scholarship Allowance</c:v>
                </c:pt>
                <c:pt idx="2">
                  <c:v>Supplies &amp; Other</c:v>
                </c:pt>
                <c:pt idx="3">
                  <c:v>Capital Expense</c:v>
                </c:pt>
                <c:pt idx="4">
                  <c:v>Transfers</c:v>
                </c:pt>
              </c:strCache>
              <c:extLst/>
            </c:strRef>
          </c:cat>
          <c:val>
            <c:numRef>
              <c:f>'Operating Fund Expenses'!$AB$16:$AB$20</c:f>
              <c:numCache>
                <c:formatCode>"$"#.0,,\ "M"</c:formatCode>
                <c:ptCount val="5"/>
                <c:pt idx="0">
                  <c:v>129484170.74644242</c:v>
                </c:pt>
                <c:pt idx="1">
                  <c:v>55509073.491814576</c:v>
                </c:pt>
                <c:pt idx="2">
                  <c:v>29262896.708937399</c:v>
                </c:pt>
                <c:pt idx="3">
                  <c:v>7127155.7402100414</c:v>
                </c:pt>
                <c:pt idx="4">
                  <c:v>6698852.0800000001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B6D1-477F-A856-09E2998229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7"/>
        <c:holeSize val="48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45AA2-CE73-4F82-8DA8-A40A0B8E33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DCA0B6-FBF4-4397-9FDB-31E48D3FCC9E}">
      <dgm:prSet/>
      <dgm:spPr/>
      <dgm:t>
        <a:bodyPr/>
        <a:lstStyle/>
        <a:p>
          <a:r>
            <a:rPr lang="en-US" b="0" i="0" dirty="0"/>
            <a:t>Approval of the 30 January 2025 minutes</a:t>
          </a:r>
          <a:endParaRPr lang="en-US" dirty="0"/>
        </a:p>
      </dgm:t>
    </dgm:pt>
    <dgm:pt modelId="{32CA6351-1F4C-4106-A8F2-FF245A3AA649}" type="parTrans" cxnId="{C70A410E-62D7-479A-A9E8-91753C51C834}">
      <dgm:prSet/>
      <dgm:spPr/>
      <dgm:t>
        <a:bodyPr/>
        <a:lstStyle/>
        <a:p>
          <a:endParaRPr lang="en-US"/>
        </a:p>
      </dgm:t>
    </dgm:pt>
    <dgm:pt modelId="{BDD0E46F-AF2E-4A51-83C4-9B22F3F08355}" type="sibTrans" cxnId="{C70A410E-62D7-479A-A9E8-91753C51C834}">
      <dgm:prSet/>
      <dgm:spPr/>
      <dgm:t>
        <a:bodyPr/>
        <a:lstStyle/>
        <a:p>
          <a:endParaRPr lang="en-US"/>
        </a:p>
      </dgm:t>
    </dgm:pt>
    <dgm:pt modelId="{4B3D0187-DECD-4E03-97E2-4959DF9FAC84}">
      <dgm:prSet/>
      <dgm:spPr/>
      <dgm:t>
        <a:bodyPr/>
        <a:lstStyle/>
        <a:p>
          <a:r>
            <a:rPr lang="en-US" b="0" i="0" dirty="0"/>
            <a:t>Campus Curriculum Committee moves to approve CC and DC forms from their last meeting</a:t>
          </a:r>
          <a:endParaRPr lang="en-US" dirty="0"/>
        </a:p>
      </dgm:t>
    </dgm:pt>
    <dgm:pt modelId="{90D6DA41-B66F-49F4-857B-D16BD3AAA5D8}" type="parTrans" cxnId="{BE5D93AD-714E-4FDA-8B9A-14CF40501422}">
      <dgm:prSet/>
      <dgm:spPr/>
      <dgm:t>
        <a:bodyPr/>
        <a:lstStyle/>
        <a:p>
          <a:endParaRPr lang="en-US"/>
        </a:p>
      </dgm:t>
    </dgm:pt>
    <dgm:pt modelId="{88964112-0088-4A66-990E-3B466F294B60}" type="sibTrans" cxnId="{BE5D93AD-714E-4FDA-8B9A-14CF40501422}">
      <dgm:prSet/>
      <dgm:spPr/>
      <dgm:t>
        <a:bodyPr/>
        <a:lstStyle/>
        <a:p>
          <a:endParaRPr lang="en-US"/>
        </a:p>
      </dgm:t>
    </dgm:pt>
    <dgm:pt modelId="{7BA6AEF7-C40C-4A5E-994A-258BC5F0CD30}" type="pres">
      <dgm:prSet presAssocID="{6E645AA2-CE73-4F82-8DA8-A40A0B8E3390}" presName="vert0" presStyleCnt="0">
        <dgm:presLayoutVars>
          <dgm:dir/>
          <dgm:animOne val="branch"/>
          <dgm:animLvl val="lvl"/>
        </dgm:presLayoutVars>
      </dgm:prSet>
      <dgm:spPr/>
    </dgm:pt>
    <dgm:pt modelId="{814DB99D-5D90-40E6-AB95-C85368716934}" type="pres">
      <dgm:prSet presAssocID="{42DCA0B6-FBF4-4397-9FDB-31E48D3FCC9E}" presName="thickLine" presStyleLbl="alignNode1" presStyleIdx="0" presStyleCnt="2"/>
      <dgm:spPr/>
    </dgm:pt>
    <dgm:pt modelId="{D3BF3428-C707-46E0-9E45-F0B2761CCE13}" type="pres">
      <dgm:prSet presAssocID="{42DCA0B6-FBF4-4397-9FDB-31E48D3FCC9E}" presName="horz1" presStyleCnt="0"/>
      <dgm:spPr/>
    </dgm:pt>
    <dgm:pt modelId="{F2C1E344-6EAA-4220-8450-3BE0B35F81BA}" type="pres">
      <dgm:prSet presAssocID="{42DCA0B6-FBF4-4397-9FDB-31E48D3FCC9E}" presName="tx1" presStyleLbl="revTx" presStyleIdx="0" presStyleCnt="2"/>
      <dgm:spPr/>
    </dgm:pt>
    <dgm:pt modelId="{4FB57DA3-B377-48CD-B56C-7EC1BA0FC8DF}" type="pres">
      <dgm:prSet presAssocID="{42DCA0B6-FBF4-4397-9FDB-31E48D3FCC9E}" presName="vert1" presStyleCnt="0"/>
      <dgm:spPr/>
    </dgm:pt>
    <dgm:pt modelId="{3BBB96DD-FBE0-4A5E-B2BB-4693668500BD}" type="pres">
      <dgm:prSet presAssocID="{4B3D0187-DECD-4E03-97E2-4959DF9FAC84}" presName="thickLine" presStyleLbl="alignNode1" presStyleIdx="1" presStyleCnt="2"/>
      <dgm:spPr/>
    </dgm:pt>
    <dgm:pt modelId="{C618854D-C03C-4DCB-9A7D-DCFF08553F20}" type="pres">
      <dgm:prSet presAssocID="{4B3D0187-DECD-4E03-97E2-4959DF9FAC84}" presName="horz1" presStyleCnt="0"/>
      <dgm:spPr/>
    </dgm:pt>
    <dgm:pt modelId="{2AAB7E58-DED1-4F9E-A2ED-8F080623B008}" type="pres">
      <dgm:prSet presAssocID="{4B3D0187-DECD-4E03-97E2-4959DF9FAC84}" presName="tx1" presStyleLbl="revTx" presStyleIdx="1" presStyleCnt="2"/>
      <dgm:spPr/>
    </dgm:pt>
    <dgm:pt modelId="{E1EA6F91-7FEC-4E41-BC91-4C6A0EA8C966}" type="pres">
      <dgm:prSet presAssocID="{4B3D0187-DECD-4E03-97E2-4959DF9FAC84}" presName="vert1" presStyleCnt="0"/>
      <dgm:spPr/>
    </dgm:pt>
  </dgm:ptLst>
  <dgm:cxnLst>
    <dgm:cxn modelId="{C70A410E-62D7-479A-A9E8-91753C51C834}" srcId="{6E645AA2-CE73-4F82-8DA8-A40A0B8E3390}" destId="{42DCA0B6-FBF4-4397-9FDB-31E48D3FCC9E}" srcOrd="0" destOrd="0" parTransId="{32CA6351-1F4C-4106-A8F2-FF245A3AA649}" sibTransId="{BDD0E46F-AF2E-4A51-83C4-9B22F3F08355}"/>
    <dgm:cxn modelId="{45182C7A-244A-47CC-A8B7-33E8D3FA1DF4}" type="presOf" srcId="{6E645AA2-CE73-4F82-8DA8-A40A0B8E3390}" destId="{7BA6AEF7-C40C-4A5E-994A-258BC5F0CD30}" srcOrd="0" destOrd="0" presId="urn:microsoft.com/office/officeart/2008/layout/LinedList"/>
    <dgm:cxn modelId="{E322718A-697A-447F-94AA-C2006748DAA3}" type="presOf" srcId="{4B3D0187-DECD-4E03-97E2-4959DF9FAC84}" destId="{2AAB7E58-DED1-4F9E-A2ED-8F080623B008}" srcOrd="0" destOrd="0" presId="urn:microsoft.com/office/officeart/2008/layout/LinedList"/>
    <dgm:cxn modelId="{464813AB-8C25-44C0-B432-82DCDE833011}" type="presOf" srcId="{42DCA0B6-FBF4-4397-9FDB-31E48D3FCC9E}" destId="{F2C1E344-6EAA-4220-8450-3BE0B35F81BA}" srcOrd="0" destOrd="0" presId="urn:microsoft.com/office/officeart/2008/layout/LinedList"/>
    <dgm:cxn modelId="{BE5D93AD-714E-4FDA-8B9A-14CF40501422}" srcId="{6E645AA2-CE73-4F82-8DA8-A40A0B8E3390}" destId="{4B3D0187-DECD-4E03-97E2-4959DF9FAC84}" srcOrd="1" destOrd="0" parTransId="{90D6DA41-B66F-49F4-857B-D16BD3AAA5D8}" sibTransId="{88964112-0088-4A66-990E-3B466F294B60}"/>
    <dgm:cxn modelId="{FB2D3C36-9BAD-491E-B8AF-6321F0498F2E}" type="presParOf" srcId="{7BA6AEF7-C40C-4A5E-994A-258BC5F0CD30}" destId="{814DB99D-5D90-40E6-AB95-C85368716934}" srcOrd="0" destOrd="0" presId="urn:microsoft.com/office/officeart/2008/layout/LinedList"/>
    <dgm:cxn modelId="{A8D94690-8BC6-4ABF-985F-F0AF55681875}" type="presParOf" srcId="{7BA6AEF7-C40C-4A5E-994A-258BC5F0CD30}" destId="{D3BF3428-C707-46E0-9E45-F0B2761CCE13}" srcOrd="1" destOrd="0" presId="urn:microsoft.com/office/officeart/2008/layout/LinedList"/>
    <dgm:cxn modelId="{E1C308D4-855C-428F-A34D-FBD571D04212}" type="presParOf" srcId="{D3BF3428-C707-46E0-9E45-F0B2761CCE13}" destId="{F2C1E344-6EAA-4220-8450-3BE0B35F81BA}" srcOrd="0" destOrd="0" presId="urn:microsoft.com/office/officeart/2008/layout/LinedList"/>
    <dgm:cxn modelId="{FFA9537C-6C60-45E4-8D64-A2F5B917A633}" type="presParOf" srcId="{D3BF3428-C707-46E0-9E45-F0B2761CCE13}" destId="{4FB57DA3-B377-48CD-B56C-7EC1BA0FC8DF}" srcOrd="1" destOrd="0" presId="urn:microsoft.com/office/officeart/2008/layout/LinedList"/>
    <dgm:cxn modelId="{2F423AE0-EA72-4491-A0E0-1DD6F8F41D82}" type="presParOf" srcId="{7BA6AEF7-C40C-4A5E-994A-258BC5F0CD30}" destId="{3BBB96DD-FBE0-4A5E-B2BB-4693668500BD}" srcOrd="2" destOrd="0" presId="urn:microsoft.com/office/officeart/2008/layout/LinedList"/>
    <dgm:cxn modelId="{D550895D-72F4-4000-84F6-9C67F14EAA2A}" type="presParOf" srcId="{7BA6AEF7-C40C-4A5E-994A-258BC5F0CD30}" destId="{C618854D-C03C-4DCB-9A7D-DCFF08553F20}" srcOrd="3" destOrd="0" presId="urn:microsoft.com/office/officeart/2008/layout/LinedList"/>
    <dgm:cxn modelId="{1AA70ABE-798F-4986-8B01-9B2C8FE05455}" type="presParOf" srcId="{C618854D-C03C-4DCB-9A7D-DCFF08553F20}" destId="{2AAB7E58-DED1-4F9E-A2ED-8F080623B008}" srcOrd="0" destOrd="0" presId="urn:microsoft.com/office/officeart/2008/layout/LinedList"/>
    <dgm:cxn modelId="{E616D131-8071-45B6-B2CF-87EC829A7602}" type="presParOf" srcId="{C618854D-C03C-4DCB-9A7D-DCFF08553F20}" destId="{E1EA6F91-7FEC-4E41-BC91-4C6A0EA8C9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DB99D-5D90-40E6-AB95-C85368716934}">
      <dsp:nvSpPr>
        <dsp:cNvPr id="0" name=""/>
        <dsp:cNvSpPr/>
      </dsp:nvSpPr>
      <dsp:spPr>
        <a:xfrm>
          <a:off x="0" y="0"/>
          <a:ext cx="8357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1E344-6EAA-4220-8450-3BE0B35F81BA}">
      <dsp:nvSpPr>
        <dsp:cNvPr id="0" name=""/>
        <dsp:cNvSpPr/>
      </dsp:nvSpPr>
      <dsp:spPr>
        <a:xfrm>
          <a:off x="0" y="0"/>
          <a:ext cx="8357616" cy="1545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Approval of the 30 January 2025 minutes</a:t>
          </a:r>
          <a:endParaRPr lang="en-US" sz="2900" kern="1200" dirty="0"/>
        </a:p>
      </dsp:txBody>
      <dsp:txXfrm>
        <a:off x="0" y="0"/>
        <a:ext cx="8357616" cy="1545335"/>
      </dsp:txXfrm>
    </dsp:sp>
    <dsp:sp modelId="{3BBB96DD-FBE0-4A5E-B2BB-4693668500BD}">
      <dsp:nvSpPr>
        <dsp:cNvPr id="0" name=""/>
        <dsp:cNvSpPr/>
      </dsp:nvSpPr>
      <dsp:spPr>
        <a:xfrm>
          <a:off x="0" y="1545335"/>
          <a:ext cx="8357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B7E58-DED1-4F9E-A2ED-8F080623B008}">
      <dsp:nvSpPr>
        <dsp:cNvPr id="0" name=""/>
        <dsp:cNvSpPr/>
      </dsp:nvSpPr>
      <dsp:spPr>
        <a:xfrm>
          <a:off x="0" y="1545335"/>
          <a:ext cx="8357616" cy="1545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Campus Curriculum Committee moves to approve CC and DC forms from their last meeting</a:t>
          </a:r>
          <a:endParaRPr lang="en-US" sz="2900" kern="1200" dirty="0"/>
        </a:p>
      </dsp:txBody>
      <dsp:txXfrm>
        <a:off x="0" y="1545335"/>
        <a:ext cx="8357616" cy="1545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D804-CED6-0949-BE6C-8D364F597F0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2CB18-3CDA-9641-86CF-E84D6A984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missouri.sharepoint.com/:x:/r/sites/BudgetaryAffairsCommittee-Ogrp/Shared%20Documents/General/Budgetary%20Affairs%20Committee/Financial%20Aid/DCC%20Tuition%20Data-FY25%20Budget-Nov%20update.xlsx?d=wa24a6f5ea15544dc88683bbd2bbda8d1&amp;csf=1&amp;web=1&amp;e=XDkQN2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3121fc1e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3121fc1ed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g33121fc1ed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26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2678E-E6F0-B931-3892-F2A47C1D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AF4E58-2BCC-6F32-AAF8-7F8DE7571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277728-978F-0A3A-4CA0-E83C942C1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E530F-2206-33AE-1C74-C9F4455BC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F2C5-88BF-4A4D-85E4-BB684D514F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19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46D2E-4FA0-8BDE-AF83-D6B242029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1E3FD9-D8D0-BC9B-499E-A1778C5A9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9DEFC2-80F3-F324-C71A-CF13C67BD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https://www.nsf.gov/executive-orders#faq1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E68C0-7680-2442-2D90-1A41D84E51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2CB18-3CDA-9641-86CF-E84D6A984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835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https://chancellor.mst.edu/media/administrative/chancellor/documents/policy/III-30%20October%202018%20(003).pdf</a:t>
            </a:r>
          </a:p>
          <a:p>
            <a:r>
              <a:rPr lang="en-US" dirty="0"/>
              <a:t>https://chancellor.mst.edu/media/administrative/chancellor/documents/policy/070119ResearchIndirectRecovery.pdf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42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DC337-16C0-10D8-0A74-EFF4896E5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5D4E9C-F721-D90D-1FD1-0EE096757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4BA741-1200-77E1-61A7-3617936FC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 ask for more details on how the 70% were allocated and carryover each year </a:t>
            </a:r>
            <a:r>
              <a:rPr lang="en-US">
                <a:sym typeface="Wingdings" panose="05000000000000000000" pitchFamily="2" charset="2"/>
              </a:rPr>
              <a:t> in respect to sustaining various research centers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1124A-9C6D-DBA8-9FED-9A1402A01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2CB18-3CDA-9641-86CF-E84D6A984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84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2CB18-3CDA-9641-86CF-E84D6A984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483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da-DK">
                <a:hlinkClick r:id="rId3"/>
              </a:rPr>
              <a:t>DCC Tuition Data-FY25 Budget-Nov update.xlsx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2CB18-3CDA-9641-86CF-E84D6A984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185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https://umsystem.percipio.com/liveCourse/acde9090-6a38-42ff-b25a-944d13cf1d88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2CB18-3CDA-9641-86CF-E84D6A9849B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0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17bed50f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17bed50fe1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317bed50fe1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16914-7417-8D21-5F82-4169736BC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42F6B2-DA5F-753E-5BEC-DF79D82B6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759CD6-1FF7-7BE0-7E10-0EF8012CF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Scholarship allowance shifted down from reduction of revenue to be included in expenses</a:t>
            </a:r>
          </a:p>
          <a:p>
            <a:endParaRPr lang="en-US" dirty="0"/>
          </a:p>
          <a:p>
            <a:pPr defTabSz="960396">
              <a:defRPr/>
            </a:pPr>
            <a:r>
              <a:rPr lang="en-US" baseline="0" dirty="0"/>
              <a:t>Source: WD B01 – original budget FY26 (adjusted for actual beginning balances)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F706A-4C32-2DCC-D673-6D95EBADE4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7F2C5-88BF-4A4D-85E4-BB684D514F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70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32CA2-C1F4-0994-4601-59DF4C105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35EDD2-8E6C-6FAB-098A-4AFE1CEBD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97FB6-364A-A419-EB9E-56679B44E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478">
              <a:defRPr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9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57818-A55F-3CF6-FC9A-0FB081D88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EE843-338D-4BD2-261B-03FF9C9E9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156B9-2964-4FCA-8424-857FAABCF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78808-1619-8295-354E-0C9782DA3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F2C5-88BF-4A4D-85E4-BB684D514F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2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02E79-8D8F-8F68-CA48-583EF6C96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DDFEAC-BB6D-AC93-D6F0-8ACD75F96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839FC-EDEE-9AAD-93FA-FF3F3D3B9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A574C-ADD6-021B-1F1A-C89FA6BC9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F2C5-88BF-4A4D-85E4-BB684D514F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2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B6D1A-E5D0-955A-4FB0-02656111E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75AC1D-CA3B-52BD-01D2-AA215BDBE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11D653-4E55-F2F5-F19A-54B154824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650B5-C02C-202D-D089-B737052C5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F2C5-88BF-4A4D-85E4-BB684D514F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8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137A8-6094-65FC-5B9A-9A78AA401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28DC8-E31C-F297-00D4-A6E7FA2AD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AE09BF-FA10-2071-FC4E-805363274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7AB6B-2A7D-B5F5-9A2F-7A0A8A451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F2C5-88BF-4A4D-85E4-BB684D514F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36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ED1D0-0D16-B7F9-7021-A87577B09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D44FC-2D71-0306-F2A8-0E41B96BC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867315-5FEB-4C08-02D7-78D6BA6BC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46BE5-0F1C-7C9C-D1AB-5628C466A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F2C5-88BF-4A4D-85E4-BB684D514F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9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864" y="4875379"/>
            <a:ext cx="2057400" cy="118104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 noChangeAspect="1"/>
          </p:cNvSpPr>
          <p:nvPr>
            <p:ph type="ftr" sz="quarter" idx="3"/>
          </p:nvPr>
        </p:nvSpPr>
        <p:spPr>
          <a:xfrm>
            <a:off x="390262" y="1213188"/>
            <a:ext cx="81198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 b="0"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260" y="3922476"/>
            <a:ext cx="8118003" cy="2804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8DDFF87-9228-00B3-E3EB-6FBD1104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61" y="1963934"/>
            <a:ext cx="8118003" cy="13104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>
                <a:solidFill>
                  <a:schemeClr val="accent6"/>
                </a:solidFill>
              </a:rPr>
              <a:t>Click to edit Master title style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A14752E-5A00-221F-756F-F421ABA61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92" y="3353024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CE891AA3-DA24-6B49-C7AF-2643EFEC5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90261" y="4296645"/>
            <a:ext cx="902969" cy="848169"/>
          </a:xfrm>
          <a:prstGeom prst="rect">
            <a:avLst/>
          </a:prstGeom>
          <a:solidFill>
            <a:srgbClr val="BFD730"/>
          </a:solidFill>
        </p:spPr>
      </p:pic>
    </p:spTree>
    <p:extLst>
      <p:ext uri="{BB962C8B-B14F-4D97-AF65-F5344CB8AC3E}">
        <p14:creationId xmlns:p14="http://schemas.microsoft.com/office/powerpoint/2010/main" val="1786088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B19A1E93-621D-0D6E-A7F4-EC7C4EEAF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6736"/>
            <a:ext cx="4041648" cy="3090672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6150" y="4782557"/>
            <a:ext cx="500631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9162" y="1316736"/>
            <a:ext cx="4041648" cy="3090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5FD58B-BF58-5C86-5BFD-68B8043C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FFF3B1-9248-35A1-90A6-6659BD523596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6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2CEB52C7-1489-3193-DB18-BA40A3CD3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6736"/>
            <a:ext cx="2569464" cy="3090672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6000" y="4782557"/>
            <a:ext cx="430781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6975" y="1316736"/>
            <a:ext cx="5513833" cy="3090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BD691C-66D0-B173-F760-9451CF36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C434ACB-1B16-377E-E954-8395AACCA54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3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74C673AA-25A3-3DB5-C71A-58266DBD7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191" y="1316736"/>
            <a:ext cx="2606040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68979" y="1316736"/>
            <a:ext cx="2606040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AB72AE-995F-8773-FB04-1EF0D7D2A05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44767" y="1316736"/>
            <a:ext cx="2606040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203704"/>
            <a:ext cx="260508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BDB479E-EDF4-9F13-216C-0C2CE074A2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68979" y="2203704"/>
            <a:ext cx="260508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7B8A0C3B-987B-FD73-A365-ADA566C6FA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44258" y="2203704"/>
            <a:ext cx="260508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BB623-1AD4-49F4-A4F5-99414EC5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C6F7D8-C426-AC14-C8BE-5CB898C6DFE1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7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7F939C57-A852-87DF-809E-2D2641544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191" y="1316736"/>
            <a:ext cx="4041648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08652" y="1316736"/>
            <a:ext cx="4041648" cy="758952"/>
          </a:xfrm>
        </p:spPr>
        <p:txBody>
          <a:bodyPr lIns="0" tIns="0" rIns="0" bIns="0">
            <a:normAutofit/>
          </a:bodyPr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203704"/>
            <a:ext cx="404164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BDB479E-EDF4-9F13-216C-0C2CE074A2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08652" y="2203704"/>
            <a:ext cx="404164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6B145C-80D7-9007-5F0C-91AF9B6F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85E25A-B693-91D2-AD64-C195A249C609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9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49212413-9323-90E4-FE83-42E4867FC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00" y="4782557"/>
            <a:ext cx="494281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148BAB7-08C9-C7B9-C708-86E9159F6B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3700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9CC6D03-0771-BB8F-74AD-4DF6EE8386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50684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D7371C0-A143-6DE2-2519-68C4311D42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50684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1410997-D14A-46CE-9541-4CCEBAB509B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22192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BC68FEC-D028-5524-F1A8-C859B5C564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22192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C49F0D10-99E0-1BF3-F9A2-F18197FF976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36438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AAD510F0-B088-A47B-D6F2-9077C6013E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36438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8B87B0D4-19D9-805F-2BA9-15AA0352A01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107946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182ECB-94DF-0114-B670-6968BAC1177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07946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E92C76-6EEE-5064-6BDF-B38EB8B7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80BFE0-DB14-71EF-9E6E-573CD7D75BDC}"/>
              </a:ext>
            </a:extLst>
          </p:cNvPr>
          <p:cNvSpPr>
            <a:spLocks noGrp="1"/>
          </p:cNvSpPr>
          <p:nvPr>
            <p:ph type="subTitle" idx="26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9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17A214-BBBE-5F8E-E6A6-962FEDADEF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267" y="1991565"/>
            <a:ext cx="4678073" cy="116036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Franklin Gothic Medium" panose="020B06030201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2794CC5-2B5C-E9C0-14EA-8C915CA2C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2372" y="1684522"/>
            <a:ext cx="2392977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D. Westenberg</a:t>
            </a:r>
          </a:p>
          <a:p>
            <a:pPr lvl="0"/>
            <a:r>
              <a:rPr lang="en-US" dirty="0"/>
              <a:t>President</a:t>
            </a:r>
          </a:p>
          <a:p>
            <a:pPr lvl="0"/>
            <a:r>
              <a:rPr lang="en-US" dirty="0"/>
              <a:t>Faculty Senate</a:t>
            </a:r>
          </a:p>
          <a:p>
            <a:pPr lvl="0"/>
            <a:r>
              <a:rPr lang="en-US" dirty="0"/>
              <a:t>Email: djwesten@mst.edu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375EC56-830A-EEF8-09F0-0891258C5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267" y="3621642"/>
            <a:ext cx="2118082" cy="400110"/>
          </a:xfrm>
          <a:solidFill>
            <a:schemeClr val="accent6"/>
          </a:solidFill>
        </p:spPr>
        <p:txBody>
          <a:bodyPr wrap="square" tIns="91440" rIns="91440" bIns="91440" anchor="ctr" anchorCtr="0">
            <a:spAutoFit/>
          </a:bodyPr>
          <a:lstStyle>
            <a:lvl1pPr algn="ctr">
              <a:buNone/>
              <a:defRPr sz="14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pPr lvl="0"/>
            <a:r>
              <a:rPr lang="en-US" dirty="0"/>
              <a:t>facultysenate.mst.edu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3F07BA-C2B3-98A9-2B50-E82C3807470A}"/>
              </a:ext>
            </a:extLst>
          </p:cNvPr>
          <p:cNvCxnSpPr>
            <a:cxnSpLocks/>
            <a:stCxn id="2" idx="1"/>
          </p:cNvCxnSpPr>
          <p:nvPr userDrawn="1"/>
        </p:nvCxnSpPr>
        <p:spPr>
          <a:xfrm flipH="1">
            <a:off x="-369310" y="3821697"/>
            <a:ext cx="1092577" cy="2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grey logo&#10;&#10;Description automatically generated">
            <a:extLst>
              <a:ext uri="{FF2B5EF4-FFF2-40B4-BE49-F238E27FC236}">
                <a16:creationId xmlns:a16="http://schemas.microsoft.com/office/drawing/2014/main" id="{724D68AD-E587-06A1-583D-7BF32B3987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723267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</p:spTree>
    <p:extLst>
      <p:ext uri="{BB962C8B-B14F-4D97-AF65-F5344CB8AC3E}">
        <p14:creationId xmlns:p14="http://schemas.microsoft.com/office/powerpoint/2010/main" val="2901831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9B9754-B90B-7DD1-C907-B2DAC4B9DE23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0086BAA5-C028-5CC7-75B3-0CC57E83A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310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277880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</a:extLst>
          </p:cNvPr>
          <p:cNvCxnSpPr>
            <a:cxnSpLocks/>
          </p:cNvCxnSpPr>
          <p:nvPr userDrawn="1"/>
        </p:nvCxnSpPr>
        <p:spPr>
          <a:xfrm>
            <a:off x="672385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4310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436853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5" name="Picture Placeholder 50">
            <a:extLst>
              <a:ext uri="{FF2B5EF4-FFF2-40B4-BE49-F238E27FC236}">
                <a16:creationId xmlns:a16="http://schemas.microsoft.com/office/drawing/2014/main" id="{3ED87A8B-0573-474F-94C0-2F7E34485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423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</a:extLst>
          </p:cNvPr>
          <p:cNvCxnSpPr>
            <a:cxnSpLocks/>
          </p:cNvCxnSpPr>
          <p:nvPr userDrawn="1"/>
        </p:nvCxnSpPr>
        <p:spPr>
          <a:xfrm>
            <a:off x="3404928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436853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69397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9" name="Picture Placeholder 50">
            <a:extLst>
              <a:ext uri="{FF2B5EF4-FFF2-40B4-BE49-F238E27FC236}">
                <a16:creationId xmlns:a16="http://schemas.microsoft.com/office/drawing/2014/main" id="{106DB928-4AE1-4E4B-9A4C-6062FC2477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742967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</a:extLst>
          </p:cNvPr>
          <p:cNvCxnSpPr>
            <a:cxnSpLocks/>
          </p:cNvCxnSpPr>
          <p:nvPr userDrawn="1"/>
        </p:nvCxnSpPr>
        <p:spPr>
          <a:xfrm>
            <a:off x="6137472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169397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426CF3-3DD1-10BA-0CD1-8F55535C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564D79-68BF-E775-BE03-31747E15C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C5A5D2-7A7E-0C3C-E89D-24B4655F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827C574-5D6E-CE10-BCC5-3526952812D9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3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3C9055-948F-21AE-4DDE-D13489FC6673}"/>
              </a:ext>
            </a:extLst>
          </p:cNvPr>
          <p:cNvSpPr/>
          <p:nvPr userDrawn="1"/>
        </p:nvSpPr>
        <p:spPr>
          <a:xfrm>
            <a:off x="-3657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A black and grey logo&#10;&#10;Description automatically generated">
            <a:extLst>
              <a:ext uri="{FF2B5EF4-FFF2-40B4-BE49-F238E27FC236}">
                <a16:creationId xmlns:a16="http://schemas.microsoft.com/office/drawing/2014/main" id="{63A6A80C-34F4-AF5B-49DE-B20E9F4E9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/>
          <p:nvPr userDrawn="1"/>
        </p:nvCxnSpPr>
        <p:spPr>
          <a:xfrm>
            <a:off x="1901902" y="2191395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</a:extLst>
          </p:cNvPr>
          <p:cNvSpPr/>
          <p:nvPr userDrawn="1"/>
        </p:nvSpPr>
        <p:spPr>
          <a:xfrm>
            <a:off x="1248562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65433" y="1753101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3058998"/>
            <a:ext cx="2375055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</a:extLst>
          </p:cNvPr>
          <p:cNvSpPr/>
          <p:nvPr userDrawn="1"/>
        </p:nvSpPr>
        <p:spPr>
          <a:xfrm>
            <a:off x="3923962" y="1538056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82C3D7-6E45-864C-A5B5-39762336A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25128" y="1732911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3058998"/>
            <a:ext cx="2230029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</a:extLst>
          </p:cNvPr>
          <p:cNvSpPr/>
          <p:nvPr userDrawn="1"/>
        </p:nvSpPr>
        <p:spPr>
          <a:xfrm>
            <a:off x="6581822" y="1538056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E1CEA20-24A4-8C45-B5A6-CE111F714F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84824" y="1724352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3058997"/>
            <a:ext cx="2375055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A1A5DB-60AA-5FDA-4E73-C065F750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7D2FD8-D843-239F-4604-CE353A6B8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DE75-BA64-053D-0E0F-64446631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25BBA39-DE09-397A-E7ED-7248F3C45425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FD9D2F51-2D2D-0BFF-0EC1-0011076A72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2691" y="0"/>
            <a:ext cx="787128" cy="7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0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FAC052-E277-F75B-0105-D87A44F7376E}"/>
              </a:ext>
            </a:extLst>
          </p:cNvPr>
          <p:cNvSpPr/>
          <p:nvPr userDrawn="1"/>
        </p:nvSpPr>
        <p:spPr>
          <a:xfrm>
            <a:off x="-37706" y="469003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02083F16-9CEB-D088-86E0-8B79C1FF7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1901902" y="2191395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945609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A1A4191-73C5-A24C-B85A-D6F8FC572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55545" y="1733763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4375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2951872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A0C8CB-AE00-AE4E-8B06-C3CDA2E8A6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66347" y="1710648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720638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4885447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ED777B6-C788-B840-ACC3-FD8949E42A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95383" y="1732479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54213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6891709" y="1533849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4C4E3A7-AB8A-6243-BBFD-8A433C7847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05205" y="1733763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60475" y="3054793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D6CEFB-540A-C805-C592-91865369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ACD510-8B58-9B31-9F97-5E6D71C39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7FA97F-8DA1-04F6-0760-857134C2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7E59373-861A-EB49-562E-DE07AA3AB76F}"/>
              </a:ext>
            </a:extLst>
          </p:cNvPr>
          <p:cNvSpPr>
            <a:spLocks noGrp="1"/>
          </p:cNvSpPr>
          <p:nvPr>
            <p:ph type="subTitle" idx="25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4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D313A4-7308-177C-7152-9F15AF58B08A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1D002790-8187-B843-A5B6-C9BEA8B70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>
            <a:cxnSpLocks/>
          </p:cNvCxnSpPr>
          <p:nvPr userDrawn="1"/>
        </p:nvCxnSpPr>
        <p:spPr>
          <a:xfrm>
            <a:off x="1284348" y="2191395"/>
            <a:ext cx="684753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395785" y="15942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E2F4087-739F-1B43-B022-92BCEDD29A2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7469" y="1802623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93192" y="3058998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3979497" y="1603158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1B32AC-29FE-5347-BC89-E1D12CFE91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91181" y="1784484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964211" y="3080595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</a:extLst>
          </p:cNvPr>
          <p:cNvSpPr/>
          <p:nvPr userDrawn="1"/>
        </p:nvSpPr>
        <p:spPr>
          <a:xfrm>
            <a:off x="7554865" y="16004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B4205C-10C8-FE4A-8B1C-0B1A629E22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40211" y="1792070"/>
            <a:ext cx="825250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543021" y="3080595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5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5AC48E3-6DAA-DB19-4134-8FB5E3CD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C43885-8001-5769-A80D-061A8DBAB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018027-C248-4BEE-6231-33CFAA31F871}"/>
              </a:ext>
            </a:extLst>
          </p:cNvPr>
          <p:cNvSpPr/>
          <p:nvPr userDrawn="1"/>
        </p:nvSpPr>
        <p:spPr>
          <a:xfrm>
            <a:off x="2197876" y="1614027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0C1F1BF-FC69-E30E-F7E0-AD42234A2A3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09560" y="1795353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3F2DC7B-BCF7-FDF6-F500-CF5F49E18CDB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2182590" y="3091464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273687-2D83-E48C-9BD7-8187F7E67D30}"/>
              </a:ext>
            </a:extLst>
          </p:cNvPr>
          <p:cNvSpPr/>
          <p:nvPr userDrawn="1"/>
        </p:nvSpPr>
        <p:spPr>
          <a:xfrm>
            <a:off x="5781588" y="15942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C1E2329-125B-B25A-D723-8C547A19B7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993272" y="1775569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85E23F2-DAFF-3CD3-8780-45B73485C304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766302" y="3071680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DE64AC-A5D2-DA69-8617-4A40D26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FB9997-02CE-A53F-687E-0D523823BC70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53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C9716E-1B99-9BAF-C400-8CD2F6D4E195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DA230D54-37CA-BE9D-5A2A-6AAAF471F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90261" y="4296645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6520" y="4873752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263" y="1216152"/>
            <a:ext cx="81198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 b="0" i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262" y="3856806"/>
            <a:ext cx="8119872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DFCCC2A-05EE-B0E7-42A2-17319DE6A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0525" y="1965960"/>
            <a:ext cx="8119872" cy="1307592"/>
          </a:xfrm>
        </p:spPr>
        <p:txBody>
          <a:bodyPr lIns="0" tIns="0" rIns="0" bIns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  <a:lvl2pPr>
              <a:defRPr sz="4400">
                <a:latin typeface="Franklin Gothic Medium" panose="020B0603020102020204" pitchFamily="34" charset="0"/>
              </a:defRPr>
            </a:lvl2pPr>
            <a:lvl3pPr>
              <a:defRPr sz="4400">
                <a:latin typeface="Franklin Gothic Medium" panose="020B0603020102020204" pitchFamily="34" charset="0"/>
              </a:defRPr>
            </a:lvl3pPr>
            <a:lvl4pPr>
              <a:defRPr sz="4400">
                <a:latin typeface="Franklin Gothic Medium" panose="020B0603020102020204" pitchFamily="34" charset="0"/>
              </a:defRPr>
            </a:lvl4pPr>
            <a:lvl5pPr>
              <a:defRPr sz="4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CA5C67E-0E57-4882-3892-D09EDD5B8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261" y="3315336"/>
            <a:ext cx="8119872" cy="49377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66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FACC34-8909-CF99-DA96-664044D32D3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82B5BA89-E645-83CC-7A0D-BA014F16B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29841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2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34494" y="4757737"/>
            <a:ext cx="2057400" cy="273844"/>
          </a:xfrm>
        </p:spPr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DE406-D8D6-C0FC-6AB7-1FC5BECB1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04430" y="475773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03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F32BA7-2FFC-E0BA-2B6B-6AA3690B5CD5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D0B67C68-EF0B-2316-F147-508637A83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27459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ADE34-16C2-B9DB-F823-DB04E6BF9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6EE3A4-3C13-B72F-2876-0C3F043B58F6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FF8DD793-040A-CAA5-8F81-C3D078B02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28649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8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7331"/>
            <a:ext cx="7886700" cy="3350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5DE5C7-4600-0321-CDD7-B19365772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27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C70B63-231F-727C-85CB-F9FE74DBB3D2}"/>
              </a:ext>
            </a:extLst>
          </p:cNvPr>
          <p:cNvSpPr/>
          <p:nvPr userDrawn="1"/>
        </p:nvSpPr>
        <p:spPr>
          <a:xfrm>
            <a:off x="-37706" y="4687191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18FF6853-5658-1781-F67F-0CC4A31C3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28649" y="4307511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11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34AA36-02A9-BE2D-E788-D47FE7F7B61F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67EE4F3B-3D61-7A50-E0CB-9230C1915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1" y="273844"/>
            <a:ext cx="8357616" cy="718048"/>
          </a:xfrm>
        </p:spPr>
        <p:txBody>
          <a:bodyPr lIns="0" tIns="0" rIns="0" bIns="0" anchor="t" anchorCtr="0"/>
          <a:lstStyle>
            <a:lvl1pPr>
              <a:defRPr b="0" i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221111"/>
            <a:ext cx="4041648" cy="3090672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9162" y="1221111"/>
            <a:ext cx="4041648" cy="3090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82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AC13C5-48F2-B234-A77F-248F81E855FE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rgbClr val="154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DA443F3B-5B15-5E85-C16E-921665EBC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51079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2689750"/>
            <a:ext cx="8197114" cy="2005343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15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857250" indent="-171450">
              <a:buSzPct val="100000"/>
              <a:buFont typeface="Lucida Grande"/>
              <a:buChar char="&gt;"/>
              <a:defRPr sz="135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2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1543050" indent="-171450">
              <a:buFont typeface="Lucida Grande"/>
              <a:buChar char="&gt;"/>
              <a:defRPr sz="105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247571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342502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8A6EC-965C-F53D-96DD-EEE273F7E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329787"/>
            <a:ext cx="3161098" cy="81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86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887BB-7D75-4588-E33A-77099B63DB2C}"/>
              </a:ext>
            </a:extLst>
          </p:cNvPr>
          <p:cNvSpPr/>
          <p:nvPr userDrawn="1"/>
        </p:nvSpPr>
        <p:spPr>
          <a:xfrm>
            <a:off x="-18853" y="4703457"/>
            <a:ext cx="9181706" cy="468489"/>
          </a:xfrm>
          <a:prstGeom prst="rect">
            <a:avLst/>
          </a:prstGeom>
          <a:solidFill>
            <a:srgbClr val="154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C1D3279-8592-7855-6BEF-C859E31AA9E7}"/>
              </a:ext>
            </a:extLst>
          </p:cNvPr>
          <p:cNvSpPr txBox="1">
            <a:spLocks/>
          </p:cNvSpPr>
          <p:nvPr userDrawn="1"/>
        </p:nvSpPr>
        <p:spPr>
          <a:xfrm>
            <a:off x="6959403" y="476567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bg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03178D-84EE-4CB8-A279-6A93DE17B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85F18D95-213A-FF27-9523-3DDED62D8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09797" y="4322876"/>
            <a:ext cx="902969" cy="848169"/>
          </a:xfrm>
          <a:prstGeom prst="rect">
            <a:avLst/>
          </a:prstGeom>
          <a:solidFill>
            <a:srgbClr val="BFD730"/>
          </a:solidFill>
        </p:spPr>
      </p:pic>
    </p:spTree>
    <p:extLst>
      <p:ext uri="{BB962C8B-B14F-4D97-AF65-F5344CB8AC3E}">
        <p14:creationId xmlns:p14="http://schemas.microsoft.com/office/powerpoint/2010/main" val="4187799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ontent">
  <p:cSld name="2_Title, Subtitle, Conten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/>
          <p:nvPr/>
        </p:nvSpPr>
        <p:spPr>
          <a:xfrm>
            <a:off x="-37706" y="4684326"/>
            <a:ext cx="9181800" cy="4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3"/>
          <p:cNvSpPr txBox="1">
            <a:spLocks noGrp="1"/>
          </p:cNvSpPr>
          <p:nvPr>
            <p:ph type="title"/>
          </p:nvPr>
        </p:nvSpPr>
        <p:spPr>
          <a:xfrm>
            <a:off x="393192" y="274320"/>
            <a:ext cx="83577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lin Gothic"/>
              <a:buNone/>
              <a:defRPr sz="30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body" idx="1"/>
          </p:nvPr>
        </p:nvSpPr>
        <p:spPr>
          <a:xfrm>
            <a:off x="393192" y="1314083"/>
            <a:ext cx="83577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​"/>
              <a:defRPr/>
            </a:lvl1pPr>
            <a:lvl2pPr marL="91440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▶"/>
              <a:defRPr/>
            </a:lvl2pPr>
            <a:lvl3pPr marL="1371600" lvl="2" indent="-355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​"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6pPr>
            <a:lvl7pPr marL="3200400" lvl="6" indent="-33147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20"/>
              <a:buChar char="▷"/>
              <a:defRPr/>
            </a:lvl7pPr>
            <a:lvl8pPr marL="3657600" lvl="7" indent="-354329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980"/>
              <a:buChar char="o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→"/>
              <a:defRPr/>
            </a:lvl9pPr>
          </a:lstStyle>
          <a:p>
            <a:endParaRPr/>
          </a:p>
        </p:txBody>
      </p:sp>
      <p:sp>
        <p:nvSpPr>
          <p:cNvPr id="313" name="Google Shape;313;p33"/>
          <p:cNvSpPr txBox="1">
            <a:spLocks noGrp="1"/>
          </p:cNvSpPr>
          <p:nvPr>
            <p:ph type="sldNum" idx="12"/>
          </p:nvPr>
        </p:nvSpPr>
        <p:spPr>
          <a:xfrm>
            <a:off x="8604250" y="4782557"/>
            <a:ext cx="462642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B2B4B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14" name="Google Shape;314;p33"/>
          <p:cNvSpPr txBox="1">
            <a:spLocks noGrp="1"/>
          </p:cNvSpPr>
          <p:nvPr>
            <p:ph type="ftr" idx="11"/>
          </p:nvPr>
        </p:nvSpPr>
        <p:spPr>
          <a:xfrm>
            <a:off x="1399032" y="4736007"/>
            <a:ext cx="580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Missouri University of Science and Technology</a:t>
            </a:r>
            <a:endParaRPr/>
          </a:p>
        </p:txBody>
      </p:sp>
      <p:pic>
        <p:nvPicPr>
          <p:cNvPr id="315" name="Google Shape;31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3192" y="4413817"/>
            <a:ext cx="737480" cy="73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3"/>
          <p:cNvSpPr txBox="1">
            <a:spLocks noGrp="1"/>
          </p:cNvSpPr>
          <p:nvPr>
            <p:ph type="subTitle" idx="2"/>
          </p:nvPr>
        </p:nvSpPr>
        <p:spPr>
          <a:xfrm>
            <a:off x="393192" y="740664"/>
            <a:ext cx="83577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2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733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44813" y="0"/>
            <a:ext cx="3099188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429162" cy="17907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5" y="3208371"/>
            <a:ext cx="5429163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88" y="4751196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3407" y="182960"/>
            <a:ext cx="27054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0"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530" y="3981735"/>
            <a:ext cx="5431536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CBE62C4F-C2CC-D8B0-EC18-F13804D97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11535"/>
            <a:ext cx="902969" cy="848169"/>
          </a:xfrm>
          <a:prstGeom prst="rect">
            <a:avLst/>
          </a:prstGeom>
          <a:solidFill>
            <a:srgbClr val="BFD730"/>
          </a:solidFill>
        </p:spPr>
      </p:pic>
    </p:spTree>
    <p:extLst>
      <p:ext uri="{BB962C8B-B14F-4D97-AF65-F5344CB8AC3E}">
        <p14:creationId xmlns:p14="http://schemas.microsoft.com/office/powerpoint/2010/main" val="422159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AADE4-B1FC-88B8-8DFC-0E179088BC48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5" name="Picture 14" descr="A black and grey logo&#10;&#10;Description automatically generated">
            <a:extLst>
              <a:ext uri="{FF2B5EF4-FFF2-40B4-BE49-F238E27FC236}">
                <a16:creationId xmlns:a16="http://schemas.microsoft.com/office/drawing/2014/main" id="{06999DB5-8F1F-515B-4E5F-D2EE35985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44813" y="0"/>
            <a:ext cx="3099188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429162" cy="17907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5" y="3208371"/>
            <a:ext cx="5429163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88" y="4751196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032" y="182960"/>
            <a:ext cx="27054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530" y="3765388"/>
            <a:ext cx="5431536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rgbClr val="63666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6D017F-F9FA-F57B-091E-4F39A082E823}"/>
              </a:ext>
            </a:extLst>
          </p:cNvPr>
          <p:cNvGrpSpPr/>
          <p:nvPr userDrawn="1"/>
        </p:nvGrpSpPr>
        <p:grpSpPr>
          <a:xfrm rot="16200000">
            <a:off x="494529" y="762118"/>
            <a:ext cx="335280" cy="567690"/>
            <a:chOff x="697976" y="480133"/>
            <a:chExt cx="335280" cy="5676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4036135-5B46-52E9-C817-DAEFBF882865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0AE97F9-C936-5ED5-B3E3-FE70538619A2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069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0447" y="4764717"/>
            <a:ext cx="2057400" cy="273844"/>
          </a:xfrm>
        </p:spPr>
        <p:txBody>
          <a:bodyPr lIns="0" tIns="0" rIns="0" bIns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76" y="3310128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1F13C1A-EFDC-5DE4-766A-1EB8F4D127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2476818"/>
            <a:ext cx="8120063" cy="760095"/>
          </a:xfrm>
        </p:spPr>
        <p:txBody>
          <a:bodyPr lIns="0" tIns="0" rIns="0" bIns="0" anchor="b" anchorCtr="0">
            <a:noAutofit/>
          </a:bodyPr>
          <a:lstStyle>
            <a:lvl1pPr>
              <a:defRPr sz="44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0D06DC-3462-32FB-E8EB-3C31A8A4EEAC}"/>
              </a:ext>
            </a:extLst>
          </p:cNvPr>
          <p:cNvGrpSpPr/>
          <p:nvPr userDrawn="1"/>
        </p:nvGrpSpPr>
        <p:grpSpPr>
          <a:xfrm rot="16200000">
            <a:off x="814181" y="1938655"/>
            <a:ext cx="335280" cy="567690"/>
            <a:chOff x="697976" y="480133"/>
            <a:chExt cx="335280" cy="56769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FD24378-DC58-14CE-34D5-45A7BC6A810F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E4143A1-546B-FE93-8446-F0D1950D8E3B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F024C92-E8A0-FE7E-E732-96F3ACE4D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97975" y="4301340"/>
            <a:ext cx="902969" cy="848169"/>
          </a:xfrm>
          <a:prstGeom prst="rect">
            <a:avLst/>
          </a:prstGeom>
          <a:solidFill>
            <a:srgbClr val="BFD730"/>
          </a:solidFill>
        </p:spPr>
      </p:pic>
    </p:spTree>
    <p:extLst>
      <p:ext uri="{BB962C8B-B14F-4D97-AF65-F5344CB8AC3E}">
        <p14:creationId xmlns:p14="http://schemas.microsoft.com/office/powerpoint/2010/main" val="2989241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DA4D43-163F-4FF4-878B-D8C9A5DA66C6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ED80CFA1-5561-889A-5481-5BDCECBC6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37023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0447" y="4764717"/>
            <a:ext cx="2057400" cy="273844"/>
          </a:xfrm>
        </p:spPr>
        <p:txBody>
          <a:bodyPr lIns="0" tIns="0" rIns="0" bIns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76" y="3310128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2158A52-B916-1116-78D9-D51B7C7EEF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944" y="2478024"/>
            <a:ext cx="8119872" cy="758952"/>
          </a:xfrm>
        </p:spPr>
        <p:txBody>
          <a:bodyPr lIns="0" tIns="0" rIns="0" bIns="0" anchor="b" anchorCtr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7608C-9E2A-1202-5B01-4606E9885150}"/>
              </a:ext>
            </a:extLst>
          </p:cNvPr>
          <p:cNvGrpSpPr/>
          <p:nvPr userDrawn="1"/>
        </p:nvGrpSpPr>
        <p:grpSpPr>
          <a:xfrm rot="16200000">
            <a:off x="814181" y="1938655"/>
            <a:ext cx="335280" cy="567690"/>
            <a:chOff x="697976" y="480133"/>
            <a:chExt cx="335280" cy="56769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7278F8C-7D31-F667-CD68-8ECE7CA5DCA1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6069D5E-D1AF-5427-7AB8-226457D14AE7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B079167C-261C-98EC-BEEB-546676B450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380" y="25576"/>
            <a:ext cx="787128" cy="7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2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F51DE2CE-DE97-A401-6641-6B45B91DB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4320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8357616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0138" y="4782557"/>
            <a:ext cx="536644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40664"/>
            <a:ext cx="8357616" cy="31089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8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BE7680D-FCAA-6BAF-3A5C-C3AE202A2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93192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4178808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836264-0AFC-9163-64D1-501C23698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075" y="1316736"/>
            <a:ext cx="1576388" cy="1576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FD248FC-2313-775C-11CB-8C3A9FBA8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2964" y="1316736"/>
            <a:ext cx="2467843" cy="1576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5AEFD1-E4B7-7E1C-4714-DD3BD9D8B7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419" y="2934145"/>
            <a:ext cx="1576388" cy="13795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AD862C7-EC5F-7F91-3681-18A704F6C8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64075" y="2934145"/>
            <a:ext cx="2467843" cy="1379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407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11554CB1-3E8F-B814-6231-35C2745A0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62428C-45A8-AB42-D19D-D7A97FF0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282304"/>
            <a:ext cx="8117396" cy="213955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6E66BB-D052-637C-817D-EB3A88075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1" y="3456500"/>
            <a:ext cx="8117395" cy="8093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23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8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6736"/>
            <a:ext cx="7886700" cy="329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577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40" r:id="rId2"/>
    <p:sldLayoutId id="2147483841" r:id="rId3"/>
    <p:sldLayoutId id="2147483843" r:id="rId4"/>
    <p:sldLayoutId id="2147483844" r:id="rId5"/>
    <p:sldLayoutId id="2147483846" r:id="rId6"/>
    <p:sldLayoutId id="2147483848" r:id="rId7"/>
    <p:sldLayoutId id="2147483864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  <p:sldLayoutId id="2147483866" r:id="rId24"/>
    <p:sldLayoutId id="2147483870" r:id="rId25"/>
    <p:sldLayoutId id="2147483871" r:id="rId26"/>
    <p:sldLayoutId id="2147483872" r:id="rId2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System Font Regular"/>
        <a:buChar char="​"/>
        <a:defRPr sz="24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1pPr>
      <a:lvl2pPr marL="274320" indent="-274320" algn="l" defTabSz="68580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Clr>
          <a:schemeClr val="accent6"/>
        </a:buClr>
        <a:buSzPct val="80000"/>
        <a:buFont typeface="Lucida Grande" panose="020B0600040502020204" pitchFamily="34" charset="0"/>
        <a:buChar char="▶"/>
        <a:tabLst/>
        <a:defRPr sz="20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2pPr>
      <a:lvl3pPr marL="457200" indent="-18288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3pPr>
      <a:lvl4pPr marL="7429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300"/>
        </a:spcAft>
        <a:buClr>
          <a:schemeClr val="accent4"/>
        </a:buClr>
        <a:buSzPct val="100000"/>
        <a:buFont typeface="Lucida Grande" panose="020B0600040502020204" pitchFamily="34" charset="0"/>
        <a:buChar char="▪"/>
        <a:tabLst/>
        <a:defRPr sz="18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System Font Regular"/>
        <a:buChar char="​"/>
        <a:defRPr sz="2800" b="0" i="1" kern="1200">
          <a:solidFill>
            <a:schemeClr val="accent5"/>
          </a:solidFill>
          <a:latin typeface="Tisa Offc Serif Pro" panose="02010504030101020102" pitchFamily="2" charset="0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375"/>
        </a:spcBef>
        <a:buFont typeface="System Font Regular"/>
        <a:buNone/>
        <a:defRPr sz="20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6pPr>
      <a:lvl7pPr marL="0" indent="-274320" algn="l" defTabSz="685800" rtl="0" eaLnBrk="1" latinLnBrk="0" hangingPunct="1">
        <a:lnSpc>
          <a:spcPct val="100000"/>
        </a:lnSpc>
        <a:spcBef>
          <a:spcPts val="375"/>
        </a:spcBef>
        <a:buClr>
          <a:srgbClr val="FED925"/>
        </a:buClr>
        <a:buSzPct val="90000"/>
        <a:buFont typeface=".Hiragino Kaku Gothic Interface W3"/>
        <a:buChar char="▷"/>
        <a:defRPr sz="18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7pPr>
      <a:lvl8pPr marL="457200" indent="-182880" algn="l" defTabSz="685800" rtl="0" eaLnBrk="1" latinLnBrk="0" hangingPunct="1">
        <a:lnSpc>
          <a:spcPct val="100000"/>
        </a:lnSpc>
        <a:spcBef>
          <a:spcPts val="375"/>
        </a:spcBef>
        <a:buClr>
          <a:schemeClr val="accent4"/>
        </a:buClr>
        <a:buSzPct val="110000"/>
        <a:buFont typeface="Courier New" panose="02070309020205020404" pitchFamily="49" charset="0"/>
        <a:buChar char="o"/>
        <a:defRPr sz="1600" b="0" i="0" kern="1200" spc="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8pPr>
      <a:lvl9pPr marL="822960" indent="-182880" algn="l" defTabSz="685800" rtl="0" eaLnBrk="1" latinLnBrk="0" hangingPunct="1">
        <a:lnSpc>
          <a:spcPct val="100000"/>
        </a:lnSpc>
        <a:spcBef>
          <a:spcPts val="375"/>
        </a:spcBef>
        <a:buClr>
          <a:schemeClr val="accent5"/>
        </a:buClr>
        <a:buFont typeface="Orgon Slab Medium" panose="02000603000000020004" pitchFamily="50" charset="0"/>
        <a:buChar char="→"/>
        <a:defRPr sz="14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co.mst.edu/vote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co.mst.edu/" TargetMode="External"/><Relationship Id="rId2" Type="http://schemas.openxmlformats.org/officeDocument/2006/relationships/hyperlink" Target="mailto:stuco@mst.edu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mailto:martin.delahunt@mst.edu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mailto:leabi@mst.edu" TargetMode="External"/><Relationship Id="rId13" Type="http://schemas.openxmlformats.org/officeDocument/2006/relationships/hyperlink" Target="mailto:dbayless@mst.edu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hyperlink" Target="mailto:sarangap@mst.edu" TargetMode="External"/><Relationship Id="rId17" Type="http://schemas.openxmlformats.org/officeDocument/2006/relationships/image" Target="../media/image23.png"/><Relationship Id="rId2" Type="http://schemas.openxmlformats.org/officeDocument/2006/relationships/image" Target="../media/image16.jpeg"/><Relationship Id="rId16" Type="http://schemas.openxmlformats.org/officeDocument/2006/relationships/hyperlink" Target="mailto:wgcf2@mst.edu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11" Type="http://schemas.openxmlformats.org/officeDocument/2006/relationships/hyperlink" Target="mailto:hurson@mst.edu" TargetMode="External"/><Relationship Id="rId5" Type="http://schemas.openxmlformats.org/officeDocument/2006/relationships/image" Target="../media/image19.jpeg"/><Relationship Id="rId15" Type="http://schemas.openxmlformats.org/officeDocument/2006/relationships/hyperlink" Target="mailto:khoman@mst.edu" TargetMode="External"/><Relationship Id="rId10" Type="http://schemas.openxmlformats.org/officeDocument/2006/relationships/hyperlink" Target="mailto:mmormile@mst.edu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hyperlink" Target="mailto:alysha.oneil@mst.edu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cellor.mst.edu/media/administrative/chancellor/documents/policy/070119ResearchIndirectRecovery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sf.gov/executive-orders#faq1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cellor.mst.edu/media/administrative/chancellor/documents/policy/070119ResearchIndirectRecovery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chancellor.mst.edu/media/administrative/chancellor/documents/policy/III-30%20October%202018%20(003).pdf" TargetMode="Externa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executive-orders#faq1" TargetMode="External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hyperlink" Target="https://umsystem.percipio.com/liveCourse/acde9090-6a38-42ff-b25a-944d13cf1d88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8.xml"/><Relationship Id="rId4" Type="http://schemas.openxmlformats.org/officeDocument/2006/relationships/hyperlink" Target="https://mailmissouri.sharepoint.com/:x:/r/sites/BudgetaryAffairsCommittee-Ogrp/Shared%20Documents/General/Budgetary%20Affairs%20Committee/Financial%20Aid/DCC%20Tuition%20Data-FY25%20Budget-Nov%20update.xlsx?d=wa24a6f5ea15544dc88683bbd2bbda8d1&amp;csf=1&amp;web=1&amp;e=XDkQN2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umsystem.percipio.com/liveCourse/acde9090-6a38-42ff-b25a-944d13cf1d8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0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mst.qualtrics.com/jfe/form/SV_e3rQr9dCkuKV8F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JAdCrjMs2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24D461-9847-B4A6-9002-73F9FD3C7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260" y="3681080"/>
            <a:ext cx="8118003" cy="280480"/>
          </a:xfrm>
        </p:spPr>
        <p:txBody>
          <a:bodyPr/>
          <a:lstStyle/>
          <a:p>
            <a:r>
              <a:rPr lang="en-US" dirty="0"/>
              <a:t>27 February 2024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76BB6EB-F6A7-CA44-055F-96D3B4B1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Senate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2F978-5A07-367B-42B6-5AC92D35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8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9369-6B77-4175-DC55-0465016A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</a:rPr>
              <a:t>Campus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A4E79-9D45-0BEE-1AAC-09E7D9889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Provost search committee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Good turnout for virtual open forum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Ad is posted, submit recommendations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F&amp;O General Listening sessions (virtual and in person)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Schedule and topics on </a:t>
            </a:r>
            <a:r>
              <a:rPr lang="en-US" sz="2400" dirty="0" err="1"/>
              <a:t>Percipio</a:t>
            </a:r>
            <a:endParaRPr lang="en-US" sz="2400" dirty="0"/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Next session – Construction Updates</a:t>
            </a:r>
          </a:p>
          <a:p>
            <a:pPr marL="971550" lvl="2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March 4 10 am (virtual), 1 pm (115 Innovation Lab)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2F6F06-371C-44BE-AE71-2E74C23D7AF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D2822-60C3-86DE-B108-2F6ED2AD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7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9369-6B77-4175-DC55-0465016A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</a:rPr>
              <a:t>Campus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A4E79-9D45-0BEE-1AAC-09E7D9889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Leadership Meetings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See Miner Momentum for topics discussed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Concerns raised about dealing with executive orders and impact on budgets and campus mission</a:t>
            </a:r>
          </a:p>
          <a:p>
            <a:pPr marL="971550" lvl="2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We are doing the right things so keep doing what you are doing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4BDCBD4-D1B5-D45C-D967-4EDA7948C70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D0607-B7C9-3B6F-6624-54D4A21C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0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00854-D0FC-4D9A-3523-FEEEB4738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DDC5-2DCD-2A30-D290-67D91E17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</a:rPr>
              <a:t>Campus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155BA-334A-E943-7B02-E7FD7D67C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Other topics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UG Enrollment is looking strong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Week 5 reporting – reaching out if 2 or more flags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Promoting Well-Being and Success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Enrolling qualified non-thesis MS students – Q&amp;A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Shared Governance summit with chancellor, provost, COACHE committee, senate officers – This morning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D74767-787D-85FE-AAF8-9AD761C1404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ADBF4-56C9-F5BA-67F0-98ECAF5C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2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9369-6B77-4175-DC55-0465016A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</a:rPr>
              <a:t>Campus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A4E79-9D45-0BEE-1AAC-09E7D9889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Things we are watching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Open forums on new/revised Policy Memoranda</a:t>
            </a:r>
          </a:p>
          <a:p>
            <a:pPr marL="971550" lvl="2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Emeritus Office/Lab Policy</a:t>
            </a:r>
          </a:p>
          <a:p>
            <a:pPr marL="971550" lvl="2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Campus Closure Policy</a:t>
            </a:r>
          </a:p>
          <a:p>
            <a:pPr marL="971550" lvl="2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Qualifications for Academic Ranks – TP Referral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2FD327C-B9F0-4A74-42FB-2FB567E6332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97DD2-7789-7860-0147-9ECC7CA2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47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87DDC-3EA2-0A19-5FF9-99956F06E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25E3B-E75F-7B15-0DC5-467E670A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</a:rPr>
              <a:t>Campus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44C75-1CA9-92B9-B667-A384D768B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Good News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We Are R1!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Men’s Basketball conference champions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Women’s Basketball in conference championship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Girl Scout Cookie Season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7973C68-9B67-8E22-9182-0C153188BBD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3B2F8-CB6D-1B06-698D-3E7C94AE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2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410B3B-754A-28CE-C39A-7231EB69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close-up of a document&#10;&#10;AI-generated content may be incorrect.">
            <a:extLst>
              <a:ext uri="{FF2B5EF4-FFF2-40B4-BE49-F238E27FC236}">
                <a16:creationId xmlns:a16="http://schemas.microsoft.com/office/drawing/2014/main" id="{2D645853-FCAC-A337-4F16-173EACDC4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061" y="76864"/>
            <a:ext cx="3526972" cy="4564318"/>
          </a:xfr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E245E533-2BF3-66F1-8867-1A85B94C942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6D132-453B-8FE5-5CA2-D119D445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20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B85D0E-6625-EA76-5C4F-8C4DF352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A4E79-9D45-0BEE-1AAC-09E7D9889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+mj-lt"/>
              </a:rPr>
              <a:t>Be Involved</a:t>
            </a:r>
            <a:br>
              <a:rPr lang="en-US" sz="4800" b="1" dirty="0">
                <a:latin typeface="+mj-lt"/>
              </a:rPr>
            </a:br>
            <a:r>
              <a:rPr lang="en-US" sz="4800" b="1" dirty="0">
                <a:latin typeface="+mj-lt"/>
              </a:rPr>
              <a:t>Be Engaged</a:t>
            </a:r>
            <a:br>
              <a:rPr lang="en-US" sz="4800" b="1" dirty="0">
                <a:latin typeface="+mj-lt"/>
              </a:rPr>
            </a:br>
            <a:r>
              <a:rPr lang="en-US" sz="4800" b="1" dirty="0">
                <a:latin typeface="+mj-lt"/>
              </a:rPr>
              <a:t>Do Something</a:t>
            </a:r>
            <a:endParaRPr lang="en-US" sz="4400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B4F8E1-BD1E-8F55-2153-B0E6FE9CE6C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B15C2-607F-22A5-1BD7-B694DE7A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0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D720EC-BD4A-EE1D-92F3-B568BA0C83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F86C8-C305-BA06-0F18-5F573CCE7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V. Campus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A. Staff Council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K. Walkup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F75CED-7492-0476-FDE8-E0FB1D71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3"/>
          <p:cNvSpPr txBox="1">
            <a:spLocks noGrp="1"/>
          </p:cNvSpPr>
          <p:nvPr>
            <p:ph type="title"/>
          </p:nvPr>
        </p:nvSpPr>
        <p:spPr>
          <a:xfrm>
            <a:off x="393192" y="274320"/>
            <a:ext cx="8357700" cy="3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Giving Days </a:t>
            </a:r>
            <a:endParaRPr/>
          </a:p>
        </p:txBody>
      </p:sp>
      <p:sp>
        <p:nvSpPr>
          <p:cNvPr id="607" name="Google Shape;607;p63"/>
          <p:cNvSpPr txBox="1">
            <a:spLocks noGrp="1"/>
          </p:cNvSpPr>
          <p:nvPr>
            <p:ph type="body" idx="1"/>
          </p:nvPr>
        </p:nvSpPr>
        <p:spPr>
          <a:xfrm>
            <a:off x="393192" y="1314083"/>
            <a:ext cx="8357700" cy="29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/>
              <a:t>Staff Council:</a:t>
            </a:r>
            <a:br>
              <a:rPr lang="en-US"/>
            </a:br>
            <a:r>
              <a:rPr lang="en-US"/>
              <a:t>	https://www.givecampus.com/7qzh16</a:t>
            </a:r>
            <a:endParaRPr/>
          </a:p>
        </p:txBody>
      </p:sp>
      <p:sp>
        <p:nvSpPr>
          <p:cNvPr id="608" name="Google Shape;608;p63"/>
          <p:cNvSpPr txBox="1">
            <a:spLocks noGrp="1"/>
          </p:cNvSpPr>
          <p:nvPr>
            <p:ph type="subTitle" idx="2"/>
          </p:nvPr>
        </p:nvSpPr>
        <p:spPr>
          <a:xfrm>
            <a:off x="393192" y="740664"/>
            <a:ext cx="8357700" cy="3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3000" b="1">
                <a:latin typeface="Franklin Gothic"/>
                <a:ea typeface="Franklin Gothic"/>
                <a:cs typeface="Franklin Gothic"/>
                <a:sym typeface="Franklin Gothic"/>
              </a:rPr>
              <a:t>Posts Start Tomorrow! 2/19</a:t>
            </a:r>
            <a:endParaRPr sz="3000" b="1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A17F7-4E7F-A489-96A8-03873A1D9E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4"/>
          <p:cNvSpPr txBox="1">
            <a:spLocks noGrp="1"/>
          </p:cNvSpPr>
          <p:nvPr>
            <p:ph type="title"/>
          </p:nvPr>
        </p:nvSpPr>
        <p:spPr>
          <a:xfrm>
            <a:off x="393192" y="274320"/>
            <a:ext cx="8357700" cy="3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Spring 2025 Staff Appreciation </a:t>
            </a:r>
            <a:r>
              <a:rPr lang="en-US" strike="sngStrike"/>
              <a:t>Day</a:t>
            </a:r>
            <a:r>
              <a:rPr lang="en-US"/>
              <a:t> WEEK!!</a:t>
            </a:r>
            <a:endParaRPr/>
          </a:p>
        </p:txBody>
      </p:sp>
      <p:sp>
        <p:nvSpPr>
          <p:cNvPr id="615" name="Google Shape;615;p64"/>
          <p:cNvSpPr txBox="1">
            <a:spLocks noGrp="1"/>
          </p:cNvSpPr>
          <p:nvPr>
            <p:ph type="body" idx="1"/>
          </p:nvPr>
        </p:nvSpPr>
        <p:spPr>
          <a:xfrm>
            <a:off x="393192" y="1314083"/>
            <a:ext cx="8357700" cy="29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Date: May 19-22, 2025 - Spirit Week</a:t>
            </a:r>
            <a:endParaRPr dirty="0"/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19 - TBD</a:t>
            </a:r>
            <a:endParaRPr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20 - TBD</a:t>
            </a:r>
            <a:endParaRPr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21 - Staff Day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22 - Mammogram Truck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Location: Innovation Lab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dirty="0"/>
              <a:t>Theme: Game Show</a:t>
            </a:r>
            <a:endParaRPr dirty="0"/>
          </a:p>
        </p:txBody>
      </p:sp>
      <p:sp>
        <p:nvSpPr>
          <p:cNvPr id="616" name="Google Shape;616;p64"/>
          <p:cNvSpPr txBox="1">
            <a:spLocks noGrp="1"/>
          </p:cNvSpPr>
          <p:nvPr>
            <p:ph type="subTitle" idx="2"/>
          </p:nvPr>
        </p:nvSpPr>
        <p:spPr>
          <a:xfrm>
            <a:off x="393192" y="740664"/>
            <a:ext cx="8357700" cy="3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/>
              <a:t>Not finalized, but get excited!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D9B6B0-0BE8-95E4-C83A-552ED9C172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268E12-00EA-7FA5-D54E-3E1383352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790" y="1918953"/>
            <a:ext cx="8197114" cy="2393968"/>
          </a:xfrm>
        </p:spPr>
        <p:txBody>
          <a:bodyPr>
            <a:normAutofit fontScale="85000" lnSpcReduction="20000"/>
          </a:bodyPr>
          <a:lstStyle/>
          <a:p>
            <a:pPr marL="128588" lvl="0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cs typeface="+mn-cs"/>
              </a:rPr>
              <a:t>Only Senators may debate motions</a:t>
            </a:r>
          </a:p>
          <a:p>
            <a:pPr marL="128588" lvl="0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cs typeface="+mn-cs"/>
              </a:rPr>
              <a:t>Only Senators can vote</a:t>
            </a:r>
          </a:p>
          <a:p>
            <a:pPr marL="128588" lvl="0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cs typeface="+mn-cs"/>
              </a:rPr>
              <a:t>If you are not a Senator, or a proxy, you cannot vote or debate </a:t>
            </a:r>
          </a:p>
          <a:p>
            <a:pPr marL="128588" lvl="0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cs typeface="+mn-cs"/>
              </a:rPr>
              <a:t>Do not speak over someone, or out of order</a:t>
            </a:r>
          </a:p>
          <a:p>
            <a:pPr marL="385763" lvl="1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Raise your hand (For those online please use “Raise Hand” on the  Zoom app)</a:t>
            </a:r>
          </a:p>
          <a:p>
            <a:pPr marL="385763" lvl="1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The President will call on you and then you will have the floor</a:t>
            </a:r>
          </a:p>
          <a:p>
            <a:pPr marL="385763" lvl="1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Please wait for the microphone</a:t>
            </a:r>
            <a:endParaRPr lang="en-US" sz="16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128588" lvl="0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cs typeface="+mn-cs"/>
              </a:rPr>
              <a:t>Unless you have been recognized (told you have the floor), you may not speak</a:t>
            </a:r>
          </a:p>
          <a:p>
            <a:endParaRPr lang="en-US" sz="360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040CD-ED8B-5F86-14E5-BAE85EF376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669" y="1425063"/>
            <a:ext cx="8184662" cy="308378"/>
          </a:xfrm>
        </p:spPr>
        <p:txBody>
          <a:bodyPr/>
          <a:lstStyle/>
          <a:p>
            <a:r>
              <a:rPr lang="en-US" sz="2400" dirty="0"/>
              <a:t>Meeting procedure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3965C-8969-6AFA-0E38-253467FE6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9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EBB0F1-FFFF-7454-DB08-CAB5C2A549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EF517-FE59-FF48-F539-024355F97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V. Campus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B. Student Council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M. De La Hunt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AE2BC8-0E37-3C0B-0EAF-30FB5B0E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95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5FD8-A732-BD17-DDFF-1B7637678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827690"/>
            <a:ext cx="4041648" cy="35797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Referendum </a:t>
            </a:r>
            <a:r>
              <a:rPr lang="en-US" b="1" dirty="0"/>
              <a:t>next week</a:t>
            </a:r>
            <a:r>
              <a:rPr lang="en-US" dirty="0"/>
              <a:t>!</a:t>
            </a:r>
            <a:endParaRPr lang="en-US" baseline="30000" dirty="0"/>
          </a:p>
          <a:p>
            <a:pPr lvl="1"/>
            <a:r>
              <a:rPr lang="en-US" dirty="0"/>
              <a:t>Voting and information tables starting tomorrow</a:t>
            </a:r>
          </a:p>
          <a:p>
            <a:pPr lvl="1"/>
            <a:r>
              <a:rPr lang="en-US" b="1" dirty="0"/>
              <a:t>All current students</a:t>
            </a:r>
            <a:r>
              <a:rPr lang="en-US" dirty="0"/>
              <a:t> may vote, regardless of year or hours enrolled</a:t>
            </a:r>
          </a:p>
          <a:p>
            <a:pPr lvl="1"/>
            <a:r>
              <a:rPr lang="en-US" dirty="0"/>
              <a:t>Information is available at </a:t>
            </a:r>
            <a:r>
              <a:rPr lang="en-US" dirty="0">
                <a:hlinkClick r:id="rId2"/>
              </a:rPr>
              <a:t>https://stuco.mst.edu/vote</a:t>
            </a:r>
            <a:endParaRPr lang="en-US" dirty="0"/>
          </a:p>
          <a:p>
            <a:pPr lvl="2"/>
            <a:r>
              <a:rPr lang="en-US" dirty="0"/>
              <a:t>Please encourage students to check out that page!</a:t>
            </a:r>
          </a:p>
          <a:p>
            <a:r>
              <a:rPr lang="en-US" dirty="0"/>
              <a:t>Student Body President</a:t>
            </a:r>
          </a:p>
          <a:p>
            <a:pPr lvl="1"/>
            <a:r>
              <a:rPr lang="en-US" dirty="0"/>
              <a:t>One candidate: Aiden Wallace Pickett</a:t>
            </a:r>
          </a:p>
          <a:p>
            <a:pPr lvl="1"/>
            <a:r>
              <a:rPr lang="en-US" dirty="0"/>
              <a:t>Required to get 50% affirmative votes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F0535-A31E-5830-80E4-46C24AB3DA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9162" y="827690"/>
            <a:ext cx="4041648" cy="35797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Proposition A:</a:t>
            </a:r>
            <a:r>
              <a:rPr lang="en-US" dirty="0"/>
              <a:t> Fee Increase</a:t>
            </a:r>
          </a:p>
          <a:p>
            <a:pPr lvl="1"/>
            <a:r>
              <a:rPr lang="en-US" dirty="0"/>
              <a:t>Increase by $29 to $30 (pending inflation numbers)</a:t>
            </a:r>
          </a:p>
          <a:p>
            <a:pPr lvl="1"/>
            <a:r>
              <a:rPr lang="en-US" dirty="0"/>
              <a:t>Supports major projects including hiring two new well-being staff and renovations to the rec center</a:t>
            </a:r>
          </a:p>
          <a:p>
            <a:pPr lvl="1"/>
            <a:r>
              <a:rPr lang="en-US" dirty="0"/>
              <a:t>Approved by Student Council</a:t>
            </a:r>
          </a:p>
          <a:p>
            <a:r>
              <a:rPr lang="en-US" b="1" dirty="0"/>
              <a:t>Amendment 1: </a:t>
            </a:r>
            <a:r>
              <a:rPr lang="en-US" dirty="0"/>
              <a:t>Constitutional Amendment</a:t>
            </a:r>
          </a:p>
          <a:p>
            <a:pPr lvl="1"/>
            <a:r>
              <a:rPr lang="en-US" dirty="0"/>
              <a:t>Updates terms and makes various situational tweaks to the Constitution of Student Council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C8789-760D-9FB7-0B42-07FBD9EBC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Current Projects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38BE9-E134-9A4A-0220-AA646888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45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0CB7B-9F90-3922-4DDB-A7ED9F60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Current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00676-5E60-675B-C449-DE66262B1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811925"/>
            <a:ext cx="8357616" cy="350181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Mental Health Initiatives</a:t>
            </a:r>
          </a:p>
          <a:p>
            <a:pPr lvl="1"/>
            <a:r>
              <a:rPr lang="en-US" dirty="0"/>
              <a:t>Student Council and the Greek Life office holding RESPOND training. Stay tuned for details.</a:t>
            </a:r>
          </a:p>
          <a:p>
            <a:pPr lvl="1"/>
            <a:r>
              <a:rPr lang="en-US" dirty="0"/>
              <a:t>Bill in progress to require RSOs to have an executive member responsible for Well-Being.</a:t>
            </a:r>
          </a:p>
          <a:p>
            <a:r>
              <a:rPr lang="en-US" dirty="0"/>
              <a:t>Academic Information Availability</a:t>
            </a:r>
          </a:p>
          <a:p>
            <a:pPr lvl="1"/>
            <a:r>
              <a:rPr lang="en-US" dirty="0"/>
              <a:t>Mizzou Syllabus Bank passes their Faculty Senate equivalent (optional)</a:t>
            </a:r>
          </a:p>
          <a:p>
            <a:pPr lvl="1"/>
            <a:r>
              <a:rPr lang="en-US" dirty="0"/>
              <a:t>Presentation drafting nearly complete, can be presented to FS if Officers would like</a:t>
            </a:r>
          </a:p>
          <a:p>
            <a:pPr lvl="1"/>
            <a:r>
              <a:rPr lang="en-US" dirty="0"/>
              <a:t>Discussions held with other officers after last meeting</a:t>
            </a:r>
          </a:p>
          <a:p>
            <a:pPr lvl="1"/>
            <a:r>
              <a:rPr lang="en-US" b="1" dirty="0"/>
              <a:t>See next slide for more details</a:t>
            </a:r>
          </a:p>
          <a:p>
            <a:r>
              <a:rPr lang="en-US" dirty="0"/>
              <a:t>We’ve been busy!</a:t>
            </a:r>
          </a:p>
          <a:p>
            <a:pPr lvl="1"/>
            <a:r>
              <a:rPr lang="en-US" dirty="0"/>
              <a:t>8 Bills and 1 Resolution introduced by this point</a:t>
            </a:r>
          </a:p>
          <a:p>
            <a:pPr lvl="1"/>
            <a:r>
              <a:rPr lang="en-US" dirty="0"/>
              <a:t>There will definitely be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0228D-25F8-AE13-32BC-B17BD956D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88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64B4DC-B152-25AD-C651-92C339DB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8C95E-D3B0-637B-52BC-EB68837D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ranklin Gothic Demi" panose="020B0703020102020204" pitchFamily="34" charset="0"/>
              </a:rPr>
              <a:t>Academic Information Availability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1776A9F-3F86-08D3-B6FA-6B0F137358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23F50-6A88-B1C7-18FB-600464F3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057" y="4519353"/>
            <a:ext cx="3057525" cy="4191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83117D-3E0E-0FC3-34B4-DF158DFF4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Use this as a suggestion on resources to provide your students each semester!</a:t>
            </a:r>
          </a:p>
          <a:p>
            <a:r>
              <a:rPr lang="en-US" dirty="0"/>
              <a:t>Not all of these can be implemented via policy. We rely on all of you individually choosing to help out for our success.</a:t>
            </a:r>
          </a:p>
          <a:p>
            <a:r>
              <a:rPr lang="en-US" dirty="0"/>
              <a:t>This data will be back when Delaney Pipkin and I have a full presentation on this topic.</a:t>
            </a:r>
          </a:p>
          <a:p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895E97E-385C-08FA-7091-76361AE05C3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454400" y="1012592"/>
            <a:ext cx="5051448" cy="33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33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8789-760D-9FB7-0B42-07FBD9EBC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Contact: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5FD8-A732-BD17-DDFF-1B7637678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VP of Engagement and Outreach: </a:t>
            </a:r>
            <a:r>
              <a:rPr lang="en-US" b="1" dirty="0"/>
              <a:t>Aiden Pickett</a:t>
            </a:r>
            <a:br>
              <a:rPr lang="en-US" b="1" dirty="0"/>
            </a:br>
            <a:r>
              <a:rPr lang="en-US" dirty="0"/>
              <a:t>Public Relations Lead: </a:t>
            </a:r>
            <a:r>
              <a:rPr lang="en-US" b="1" dirty="0"/>
              <a:t>Sydney DuBois </a:t>
            </a:r>
            <a:r>
              <a:rPr lang="en-US" i="1" dirty="0"/>
              <a:t>(also SUB president)</a:t>
            </a:r>
          </a:p>
          <a:p>
            <a:pPr lvl="1"/>
            <a:r>
              <a:rPr lang="en-US" dirty="0"/>
              <a:t>Please reach out to the two of them for publicity questions</a:t>
            </a:r>
          </a:p>
          <a:p>
            <a:r>
              <a:rPr lang="en-US"/>
              <a:t>Working </a:t>
            </a:r>
            <a:r>
              <a:rPr lang="en-US" dirty="0"/>
              <a:t>with new Involvement </a:t>
            </a:r>
            <a:r>
              <a:rPr lang="en-US"/>
              <a:t>Office Director</a:t>
            </a:r>
            <a:r>
              <a:rPr lang="en-US" dirty="0"/>
              <a:t>: </a:t>
            </a:r>
            <a:r>
              <a:rPr lang="en-US" b="1" dirty="0"/>
              <a:t>Josh Gruenke</a:t>
            </a:r>
          </a:p>
          <a:p>
            <a:endParaRPr lang="en-US" b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0AB36E2-BBDF-31E6-1AE2-F78FA2AFA3A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1D5C6-AA7E-4864-C34C-748B4FAF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56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D2FC-9CAB-68FF-CFE2-15104EA0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3" y="2227944"/>
            <a:ext cx="2721429" cy="58474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7A79E-D8EC-FEC0-F1EF-414036291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Contact Information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2"/>
              </a:rPr>
              <a:t>stuco@mst.edu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(573) 341-4280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Room 232, Havener Center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3"/>
              </a:rPr>
              <a:t>https://stuco.mst.edu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/>
              <a:t>Office Hours available on our website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Martin De La Hunt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4"/>
              </a:rPr>
              <a:t>martin.delahunt@mst.edu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6A930-2F8E-964B-ABA0-FF6F71E8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2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D19C3C-5787-8E5E-A902-4927799E0E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5BB82-08CF-291E-205B-F06672343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V. Campus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C. Council of Graduate    </a:t>
            </a:r>
            <a:br>
              <a:rPr lang="en-US" sz="3600" dirty="0"/>
            </a:br>
            <a:r>
              <a:rPr lang="en-US" sz="3600" dirty="0"/>
              <a:t>          Students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49DB0C3-6D49-89BA-F8B4-418818F45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97A04E-163D-8F1D-2561-99964174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20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4AA2-3AF7-9996-471F-FB2D7AA7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of Graduate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38AF-4EA5-9F67-FFA6-E94FED371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1D81D-DACF-FA60-6046-C08C34CE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77ED0EC-C3FD-5923-84C5-B7E73858EC9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87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01BCCB-6F84-ADD3-FF7D-2FE3637792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5D704-461F-0A59-AEC5-660F562C1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VI. Special Topics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A. Financial Outlook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A. O’Neil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D4E4F4-2128-A97B-57AB-38A779CB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CF6AEA-A22C-93A0-C6A2-583154F873F3}"/>
              </a:ext>
            </a:extLst>
          </p:cNvPr>
          <p:cNvSpPr txBox="1">
            <a:spLocks/>
          </p:cNvSpPr>
          <p:nvPr/>
        </p:nvSpPr>
        <p:spPr>
          <a:xfrm>
            <a:off x="260380" y="3489841"/>
            <a:ext cx="8118003" cy="6201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accent6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For more information: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Budget 101 &amp; FY26 Outlook – </a:t>
            </a:r>
            <a:r>
              <a:rPr lang="en-US" sz="3200" u="sng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April 2</a:t>
            </a:r>
            <a:r>
              <a:rPr lang="en-US" sz="3200" u="sng" baseline="300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nd</a:t>
            </a:r>
            <a:r>
              <a:rPr lang="en-US" sz="3200" u="sng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&amp; 3</a:t>
            </a:r>
            <a:r>
              <a:rPr lang="en-US" sz="3200" u="sng" baseline="300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rd</a:t>
            </a:r>
            <a:r>
              <a:rPr lang="en-US" sz="3200" u="sng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endParaRPr lang="en-US" u="sng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57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D45C1-8926-91AE-1FD5-5207BDFD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33F03-1400-56DB-9582-0F81D744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Funding Sources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396BF7-BE1D-446E-DA40-1FB742E19E3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82346" y="740664"/>
            <a:ext cx="8357616" cy="310896"/>
          </a:xfrm>
        </p:spPr>
        <p:txBody>
          <a:bodyPr/>
          <a:lstStyle/>
          <a:p>
            <a:r>
              <a:rPr lang="en-US" sz="1800" dirty="0"/>
              <a:t>FY25 Budget</a:t>
            </a:r>
          </a:p>
        </p:txBody>
      </p:sp>
      <p:pic>
        <p:nvPicPr>
          <p:cNvPr id="28" name="Picture 27" descr="A green and yellow triangle&#10;&#10;AI-generated content may be incorrect.">
            <a:extLst>
              <a:ext uri="{FF2B5EF4-FFF2-40B4-BE49-F238E27FC236}">
                <a16:creationId xmlns:a16="http://schemas.microsoft.com/office/drawing/2014/main" id="{F424F87D-8915-72AD-A04F-4E22C7782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61" y="2095407"/>
            <a:ext cx="362171" cy="1938614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D1B5B26-F192-111F-4EEE-68711779C2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6331" y="2085492"/>
          <a:ext cx="6608810" cy="215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439201" imgH="2752815" progId="Excel.Sheet.12">
                  <p:embed/>
                </p:oleObj>
              </mc:Choice>
              <mc:Fallback>
                <p:oleObj name="Worksheet" r:id="rId4" imgW="8439201" imgH="2752815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D1B5B26-F192-111F-4EEE-68711779C2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6331" y="2085492"/>
                        <a:ext cx="6608810" cy="215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/>
          <p:nvPr/>
        </p:nvPicPr>
        <p:blipFill rotWithShape="1">
          <a:blip r:embed="rId6"/>
          <a:srcRect l="1023"/>
          <a:stretch/>
        </p:blipFill>
        <p:spPr>
          <a:xfrm>
            <a:off x="5376934" y="274320"/>
            <a:ext cx="3284720" cy="174273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7D16A-A462-0CDF-6511-A7BDADBE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7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BA0BF0-1EAD-E919-8F20-AA2938E1CB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BC82F5-6DD3-0439-19F3-DB6D019EC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I. Call to order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Westenberg, President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B09342-857F-C1EE-4D76-A4CA6F92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E0D837-5FDA-3B5A-341B-4EFE68ED8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58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9727-66EF-8E2C-EA48-DB771766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Budgeted</a:t>
            </a:r>
            <a:r>
              <a:rPr lang="en-US" dirty="0"/>
              <a:t> Expenses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D4C289-EC27-B349-78AB-AF24F47A6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359" y="474990"/>
            <a:ext cx="5805897" cy="4710345"/>
          </a:xfrm>
          <a:prstGeom prst="rect">
            <a:avLst/>
          </a:prstGeom>
        </p:spPr>
      </p:pic>
      <p:sp>
        <p:nvSpPr>
          <p:cNvPr id="7" name="Subtitle 4">
            <a:extLst>
              <a:ext uri="{FF2B5EF4-FFF2-40B4-BE49-F238E27FC236}">
                <a16:creationId xmlns:a16="http://schemas.microsoft.com/office/drawing/2014/main" id="{72932C61-747C-B32F-6A5A-A2223352B036}"/>
              </a:ext>
            </a:extLst>
          </p:cNvPr>
          <p:cNvSpPr txBox="1">
            <a:spLocks/>
          </p:cNvSpPr>
          <p:nvPr/>
        </p:nvSpPr>
        <p:spPr>
          <a:xfrm>
            <a:off x="445499" y="780626"/>
            <a:ext cx="8357616" cy="310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3200" b="0" i="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6"/>
              </a:buClr>
              <a:buSzPct val="80000"/>
              <a:buFont typeface="Lucida Grande" panose="020B06000405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Clr>
                <a:schemeClr val="accent4"/>
              </a:buClr>
              <a:buSzPct val="100000"/>
              <a:buFont typeface="Lucida Grande" panose="020B06000405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System Font Regular"/>
              <a:buNone/>
              <a:defRPr sz="1600" b="0" i="1" kern="1200">
                <a:solidFill>
                  <a:schemeClr val="accent5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None/>
              <a:defRPr sz="16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ED925"/>
              </a:buClr>
              <a:buSzPct val="90000"/>
              <a:buFont typeface=".Hiragino Kaku Gothic Interface W3"/>
              <a:buNone/>
              <a:defRPr sz="16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SzPct val="110000"/>
              <a:buFont typeface="Courier New" panose="02070309020205020404" pitchFamily="49" charset="0"/>
              <a:buNone/>
              <a:defRPr sz="1600" b="0" i="0" kern="1200" spc="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Font typeface="Orgon Slab Medium" panose="02000603000000020004" pitchFamily="50" charset="0"/>
              <a:buNone/>
              <a:defRPr sz="16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9pPr>
          </a:lstStyle>
          <a:p>
            <a:r>
              <a:rPr lang="en-US" sz="1800" dirty="0"/>
              <a:t>FY25 Budget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DF03F-4266-B45C-2297-F272E221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57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E403E-796C-CED3-1214-579BA2622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A18AC-9C87-AD44-1F9D-F88EF03C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Operations Fund Sources</a:t>
            </a:r>
            <a:br>
              <a:rPr lang="en-US" sz="3300" dirty="0"/>
            </a:br>
            <a:endParaRPr lang="en-US" sz="330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C93D47C-1328-7652-3DB7-A57B8F7480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1263" y="1943100"/>
          <a:ext cx="5994400" cy="241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01029" imgH="3143096" progId="Excel.Sheet.12">
                  <p:embed/>
                </p:oleObj>
              </mc:Choice>
              <mc:Fallback>
                <p:oleObj name="Worksheet" r:id="rId3" imgW="7801029" imgH="3143096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C93D47C-1328-7652-3DB7-A57B8F7480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263" y="1943100"/>
                        <a:ext cx="5994400" cy="241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ubtitle 4">
            <a:extLst>
              <a:ext uri="{FF2B5EF4-FFF2-40B4-BE49-F238E27FC236}">
                <a16:creationId xmlns:a16="http://schemas.microsoft.com/office/drawing/2014/main" id="{5D3C90CF-60B4-F507-45E0-43E4C3B55B0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82346" y="740664"/>
            <a:ext cx="8357616" cy="310896"/>
          </a:xfrm>
        </p:spPr>
        <p:txBody>
          <a:bodyPr/>
          <a:lstStyle/>
          <a:p>
            <a:r>
              <a:rPr lang="en-US" sz="1800" dirty="0"/>
              <a:t>FY25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786FB-C5E5-C532-2486-27CDDD18A28D}"/>
              </a:ext>
            </a:extLst>
          </p:cNvPr>
          <p:cNvPicPr/>
          <p:nvPr/>
        </p:nvPicPr>
        <p:blipFill rotWithShape="1">
          <a:blip r:embed="rId5"/>
          <a:srcRect l="1023"/>
          <a:stretch/>
        </p:blipFill>
        <p:spPr>
          <a:xfrm>
            <a:off x="5466088" y="265544"/>
            <a:ext cx="3284720" cy="174273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57F6F-B130-C517-575C-C5062923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18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EB10F-C1A3-3045-2F77-10264B929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F881-0CBA-08A8-E942-D9301AF4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Operations</a:t>
            </a:r>
            <a:r>
              <a:rPr lang="en-US" dirty="0"/>
              <a:t> Fund Expenses</a:t>
            </a:r>
            <a:br>
              <a:rPr lang="en-US" dirty="0"/>
            </a:br>
            <a:endParaRPr lang="en-US" dirty="0"/>
          </a:p>
        </p:txBody>
      </p:sp>
      <p:grpSp>
        <p:nvGrpSpPr>
          <p:cNvPr id="3" name="CYOPEX">
            <a:extLst>
              <a:ext uri="{FF2B5EF4-FFF2-40B4-BE49-F238E27FC236}">
                <a16:creationId xmlns:a16="http://schemas.microsoft.com/office/drawing/2014/main" id="{29D76B17-4C66-7F15-1637-E515CD6A5F10}"/>
              </a:ext>
            </a:extLst>
          </p:cNvPr>
          <p:cNvGrpSpPr/>
          <p:nvPr/>
        </p:nvGrpSpPr>
        <p:grpSpPr>
          <a:xfrm>
            <a:off x="2138022" y="497057"/>
            <a:ext cx="5148604" cy="4371409"/>
            <a:chOff x="0" y="0"/>
            <a:chExt cx="7152635" cy="3769684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3A39A499-C64C-4537-C2B2-C80C291F6A96}"/>
                </a:ext>
              </a:extLst>
            </p:cNvPr>
            <p:cNvGraphicFramePr/>
            <p:nvPr/>
          </p:nvGraphicFramePr>
          <p:xfrm>
            <a:off x="0" y="0"/>
            <a:ext cx="7152635" cy="3769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CYOBOPEX">
              <a:extLst>
                <a:ext uri="{FF2B5EF4-FFF2-40B4-BE49-F238E27FC236}">
                  <a16:creationId xmlns:a16="http://schemas.microsoft.com/office/drawing/2014/main" id="{1DAF8ACA-746A-31D5-24B0-369AD92B61DC}"/>
                </a:ext>
              </a:extLst>
            </p:cNvPr>
            <p:cNvSpPr txBox="1"/>
            <p:nvPr/>
          </p:nvSpPr>
          <p:spPr>
            <a:xfrm>
              <a:off x="1687672" y="1871616"/>
              <a:ext cx="1524000" cy="39653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22F03590-65AB-4BB8-B4FE-C579DD5AE674}" type="TxLink">
                <a:rPr lang="en-US" sz="18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pPr>
                  <a:defRPr/>
                </a:pPr>
                <a:t>$228.1 M</a:t>
              </a:fld>
              <a:endParaRPr lang="en-US" sz="1200" b="1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Subtitle 4">
            <a:extLst>
              <a:ext uri="{FF2B5EF4-FFF2-40B4-BE49-F238E27FC236}">
                <a16:creationId xmlns:a16="http://schemas.microsoft.com/office/drawing/2014/main" id="{18B35B75-12D8-F0D3-18EE-9CE4C08F65B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82346" y="740664"/>
            <a:ext cx="8357616" cy="310896"/>
          </a:xfrm>
        </p:spPr>
        <p:txBody>
          <a:bodyPr/>
          <a:lstStyle/>
          <a:p>
            <a:r>
              <a:rPr lang="en-US" sz="1800" dirty="0"/>
              <a:t>FY25 Budget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2E5CE-A523-DDE5-9ED5-65173867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56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0C038-D759-F458-BE0F-DF8EF5A5C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CA9F-C067-AD52-C3D3-17803468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Enrollment Dashboard</a:t>
            </a:r>
            <a:br>
              <a:rPr lang="en-US" dirty="0"/>
            </a:br>
            <a:endParaRPr lang="en-US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2FC7CB0D-ADCA-FCD0-5945-9C150D840C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82346" y="740664"/>
            <a:ext cx="8357616" cy="310896"/>
          </a:xfrm>
        </p:spPr>
        <p:txBody>
          <a:bodyPr/>
          <a:lstStyle/>
          <a:p>
            <a:r>
              <a:rPr lang="en-US" sz="1800" dirty="0"/>
              <a:t>As </a:t>
            </a:r>
            <a:r>
              <a:rPr lang="en-US" sz="1800"/>
              <a:t>of 02/26/2025</a:t>
            </a:r>
            <a:endParaRPr lang="en-US" sz="1800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E1F45C9-8BE6-01C5-7D7A-1F2204972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9"/>
            <a:ext cx="9144000" cy="51389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BB16CB-15D4-5A18-6260-3EA4D0F1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04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8194A-A81F-3597-18D3-DF6E96445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7086CC5-A9A2-A830-E086-467F84225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75" y="1334937"/>
            <a:ext cx="4041648" cy="290760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FTC: </a:t>
            </a:r>
            <a:r>
              <a:rPr lang="en-US" sz="1600" dirty="0">
                <a:highlight>
                  <a:srgbClr val="FFFF00"/>
                </a:highlight>
                <a:latin typeface="+mj-lt"/>
              </a:rPr>
              <a:t>10% </a:t>
            </a:r>
            <a:r>
              <a:rPr lang="en-US" sz="1600" dirty="0">
                <a:latin typeface="+mj-lt"/>
              </a:rPr>
              <a:t>increase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New Grad: 20% decrease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Tuition rates: </a:t>
            </a:r>
          </a:p>
          <a:p>
            <a:pPr marL="628650" lvl="1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5% Res UG</a:t>
            </a:r>
          </a:p>
          <a:p>
            <a:pPr marL="628650" lvl="1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3% all others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State: </a:t>
            </a:r>
            <a:r>
              <a:rPr lang="en-US" sz="1600" dirty="0">
                <a:highlight>
                  <a:srgbClr val="FFFF00"/>
                </a:highlight>
                <a:latin typeface="+mj-lt"/>
              </a:rPr>
              <a:t>3.0% </a:t>
            </a:r>
            <a:r>
              <a:rPr lang="en-US" sz="1600" dirty="0">
                <a:latin typeface="+mj-lt"/>
              </a:rPr>
              <a:t>increase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+mj-lt"/>
              </a:rPr>
              <a:t>$1.8M set aside for merit</a:t>
            </a:r>
            <a:endParaRPr lang="en-US" sz="1600" dirty="0">
              <a:latin typeface="+mj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9D28D66-75D1-A728-758E-2FDFB5FB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85736"/>
            <a:ext cx="8357616" cy="399137"/>
          </a:xfrm>
        </p:spPr>
        <p:txBody>
          <a:bodyPr anchor="t">
            <a:noAutofit/>
          </a:bodyPr>
          <a:lstStyle/>
          <a:p>
            <a:r>
              <a:rPr lang="en-US" sz="3300" dirty="0"/>
              <a:t>Draft scenario: </a:t>
            </a:r>
            <a:r>
              <a:rPr lang="en-US" sz="2200" dirty="0"/>
              <a:t>FTC Goal, State up 3.0%</a:t>
            </a:r>
          </a:p>
        </p:txBody>
      </p:sp>
      <p:sp>
        <p:nvSpPr>
          <p:cNvPr id="26" name="Subtitle 5">
            <a:extLst>
              <a:ext uri="{FF2B5EF4-FFF2-40B4-BE49-F238E27FC236}">
                <a16:creationId xmlns:a16="http://schemas.microsoft.com/office/drawing/2014/main" id="{89E8E449-3238-0625-8831-60BF08001A9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588621"/>
            <a:ext cx="8357616" cy="306692"/>
          </a:xfrm>
        </p:spPr>
        <p:txBody>
          <a:bodyPr/>
          <a:lstStyle/>
          <a:p>
            <a:r>
              <a:rPr lang="en-US" sz="2000" dirty="0"/>
              <a:t>…as of 2-26-25</a:t>
            </a: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4A0EA27-D867-2BF2-A595-39BFBCFAD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102" y="617197"/>
            <a:ext cx="5805898" cy="40545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55D67D-46C9-6444-4FA0-1FFE8194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83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E4602-F1FA-D217-E4AD-B9DDAFBE1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DCB6A48-9197-98DD-528A-9E68D67F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51" y="1334937"/>
            <a:ext cx="4041648" cy="290760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FTC: </a:t>
            </a:r>
            <a:r>
              <a:rPr lang="en-US" sz="1600" dirty="0">
                <a:highlight>
                  <a:srgbClr val="FFFF00"/>
                </a:highlight>
                <a:latin typeface="+mj-lt"/>
              </a:rPr>
              <a:t>3%</a:t>
            </a:r>
            <a:r>
              <a:rPr lang="en-US" sz="1600" dirty="0">
                <a:latin typeface="+mj-lt"/>
              </a:rPr>
              <a:t> increase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New Grad: 20% decrease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Tuition rates: </a:t>
            </a:r>
          </a:p>
          <a:p>
            <a:pPr marL="628650" lvl="1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5% Res UG</a:t>
            </a:r>
          </a:p>
          <a:p>
            <a:pPr marL="628650" lvl="1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3% all others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State: </a:t>
            </a:r>
            <a:r>
              <a:rPr lang="en-US" sz="1600" dirty="0">
                <a:highlight>
                  <a:srgbClr val="FFFF00"/>
                </a:highlight>
                <a:latin typeface="+mj-lt"/>
              </a:rPr>
              <a:t>1.5% </a:t>
            </a:r>
            <a:r>
              <a:rPr lang="en-US" sz="1600" dirty="0">
                <a:latin typeface="+mj-lt"/>
              </a:rPr>
              <a:t>increase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$1.8M set aside for merit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$2M reallocation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0A20D46-99F5-1DDB-AB58-1873EFC4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200250"/>
            <a:ext cx="8357616" cy="399137"/>
          </a:xfrm>
        </p:spPr>
        <p:txBody>
          <a:bodyPr anchor="t">
            <a:noAutofit/>
          </a:bodyPr>
          <a:lstStyle/>
          <a:p>
            <a:r>
              <a:rPr lang="en-US" sz="3300" dirty="0"/>
              <a:t>Draft scenario: </a:t>
            </a:r>
            <a:r>
              <a:rPr lang="en-US" sz="2200" dirty="0"/>
              <a:t>Current FTC trend, State up 1.5%</a:t>
            </a:r>
          </a:p>
        </p:txBody>
      </p:sp>
      <p:sp>
        <p:nvSpPr>
          <p:cNvPr id="26" name="Subtitle 5">
            <a:extLst>
              <a:ext uri="{FF2B5EF4-FFF2-40B4-BE49-F238E27FC236}">
                <a16:creationId xmlns:a16="http://schemas.microsoft.com/office/drawing/2014/main" id="{ACA8AD07-1422-ACDF-8DCB-849582922243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588621"/>
            <a:ext cx="8357616" cy="306692"/>
          </a:xfrm>
        </p:spPr>
        <p:txBody>
          <a:bodyPr/>
          <a:lstStyle/>
          <a:p>
            <a:r>
              <a:rPr lang="en-US" sz="2000" dirty="0"/>
              <a:t>…as of 2-26-25</a:t>
            </a:r>
          </a:p>
        </p:txBody>
      </p:sp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212683-9517-8616-453D-D62100D82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71" y="728200"/>
            <a:ext cx="5667829" cy="39648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B83ED-255C-8C5E-69AF-3E1CDCCA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82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9353F-69CE-8512-D501-387B7980D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80F8F91-C1F8-CFA8-D0B1-EFB635761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2" y="1539693"/>
            <a:ext cx="8247839" cy="290760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Potential financial impact of proposed reduction to 15% recovery rate</a:t>
            </a:r>
          </a:p>
          <a:p>
            <a:pPr marL="628650" lvl="1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NIH Only: $80k – $250k</a:t>
            </a:r>
          </a:p>
          <a:p>
            <a:pPr marL="628650" lvl="1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NIH + DHHS: $780k - $1M</a:t>
            </a:r>
          </a:p>
          <a:p>
            <a:pPr marL="628650" lvl="1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All Federal Awards: $5M - $6M+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Campus leadership monitoring closely</a:t>
            </a:r>
          </a:p>
          <a:p>
            <a:pPr marL="628650" lvl="1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Indirect recovery allocation policy under review</a:t>
            </a:r>
          </a:p>
          <a:p>
            <a:pPr marL="628650" lvl="1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All costs funded “directly” by indirect under review</a:t>
            </a:r>
          </a:p>
          <a:p>
            <a:pPr marL="628650" lvl="1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VCR working with Center leaders and researchers to identify opportunities to increase revenue, reduce cost and shift more relevant costs from indirect to direct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628650" lvl="1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F953D03-F47C-03C1-6755-0B92A558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85736"/>
            <a:ext cx="8357616" cy="399137"/>
          </a:xfrm>
        </p:spPr>
        <p:txBody>
          <a:bodyPr anchor="t">
            <a:noAutofit/>
          </a:bodyPr>
          <a:lstStyle/>
          <a:p>
            <a:r>
              <a:rPr lang="en-US" sz="3300" dirty="0"/>
              <a:t>Monitoring potential changes to Indirect</a:t>
            </a:r>
            <a:endParaRPr lang="en-US" sz="2200" dirty="0"/>
          </a:p>
        </p:txBody>
      </p:sp>
      <p:sp>
        <p:nvSpPr>
          <p:cNvPr id="26" name="Subtitle 5">
            <a:extLst>
              <a:ext uri="{FF2B5EF4-FFF2-40B4-BE49-F238E27FC236}">
                <a16:creationId xmlns:a16="http://schemas.microsoft.com/office/drawing/2014/main" id="{DFA9E60B-251E-DD11-7978-EF98EBD22829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588621"/>
            <a:ext cx="8357616" cy="306692"/>
          </a:xfrm>
        </p:spPr>
        <p:txBody>
          <a:bodyPr/>
          <a:lstStyle/>
          <a:p>
            <a:r>
              <a:rPr lang="en-US" sz="2000" dirty="0"/>
              <a:t>…impact of a proposed reduction to 15% recovery rate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F5558-DB5A-A598-9743-8FB2B0D8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87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488280-E77D-740D-A6FA-FF569EC1FFA1}"/>
              </a:ext>
            </a:extLst>
          </p:cNvPr>
          <p:cNvGraphicFramePr>
            <a:graphicFrameLocks noGrp="1"/>
          </p:cNvGraphicFramePr>
          <p:nvPr/>
        </p:nvGraphicFramePr>
        <p:xfrm>
          <a:off x="317033" y="888274"/>
          <a:ext cx="8443788" cy="3354919"/>
        </p:xfrm>
        <a:graphic>
          <a:graphicData uri="http://schemas.openxmlformats.org/drawingml/2006/table">
            <a:tbl>
              <a:tblPr/>
              <a:tblGrid>
                <a:gridCol w="3317547">
                  <a:extLst>
                    <a:ext uri="{9D8B030D-6E8A-4147-A177-3AD203B41FA5}">
                      <a16:colId xmlns:a16="http://schemas.microsoft.com/office/drawing/2014/main" val="4243747081"/>
                    </a:ext>
                  </a:extLst>
                </a:gridCol>
                <a:gridCol w="804253">
                  <a:extLst>
                    <a:ext uri="{9D8B030D-6E8A-4147-A177-3AD203B41FA5}">
                      <a16:colId xmlns:a16="http://schemas.microsoft.com/office/drawing/2014/main" val="1283088275"/>
                    </a:ext>
                  </a:extLst>
                </a:gridCol>
                <a:gridCol w="471014">
                  <a:extLst>
                    <a:ext uri="{9D8B030D-6E8A-4147-A177-3AD203B41FA5}">
                      <a16:colId xmlns:a16="http://schemas.microsoft.com/office/drawing/2014/main" val="4109670848"/>
                    </a:ext>
                  </a:extLst>
                </a:gridCol>
                <a:gridCol w="3139644">
                  <a:extLst>
                    <a:ext uri="{9D8B030D-6E8A-4147-A177-3AD203B41FA5}">
                      <a16:colId xmlns:a16="http://schemas.microsoft.com/office/drawing/2014/main" val="327816458"/>
                    </a:ext>
                  </a:extLst>
                </a:gridCol>
                <a:gridCol w="711330">
                  <a:extLst>
                    <a:ext uri="{9D8B030D-6E8A-4147-A177-3AD203B41FA5}">
                      <a16:colId xmlns:a16="http://schemas.microsoft.com/office/drawing/2014/main" val="1654294996"/>
                    </a:ext>
                  </a:extLst>
                </a:gridCol>
              </a:tblGrid>
              <a:tr h="191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Strategic Investment</a:t>
                      </a:r>
                    </a:p>
                  </a:txBody>
                  <a:tcPr marL="5747" marR="5747" marT="57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Amount</a:t>
                      </a:r>
                    </a:p>
                  </a:txBody>
                  <a:tcPr marL="5747" marR="5747" marT="57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SFA</a:t>
                      </a:r>
                    </a:p>
                  </a:txBody>
                  <a:tcPr marL="5747" marR="5747" marT="57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Allocation Strategy</a:t>
                      </a:r>
                    </a:p>
                  </a:txBody>
                  <a:tcPr marL="5747" marR="5747" marT="57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Committed</a:t>
                      </a:r>
                    </a:p>
                  </a:txBody>
                  <a:tcPr marL="5747" marR="5747" marT="57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171428"/>
                  </a:ext>
                </a:extLst>
              </a:tr>
              <a:tr h="3765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Faculty Start-up packages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1,000,000 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Requests for start-ups are communicated by Deans and in-line with six strategic hiring focus areas.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$360,000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900171"/>
                  </a:ext>
                </a:extLst>
              </a:tr>
              <a:tr h="561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IT Research Infrastructure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700,000 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Coordination b/n IT, VCR and Research Council to begin to address most critical needs to support research security/equipment/instruments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$700,000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885864"/>
                  </a:ext>
                </a:extLst>
              </a:tr>
              <a:tr h="3765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Teaching Lab Equipment/Space Upgrades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500,000 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HSS G5 &amp; Emerson PLC OR Controls Sys Lab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$500,000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652253"/>
                  </a:ext>
                </a:extLst>
              </a:tr>
              <a:tr h="561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Space Utilization Strategy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500,000 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Creation of swing space in Altman hall by moving coaches to Gale Bullman, improvements to BC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$500,000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617076"/>
                  </a:ext>
                </a:extLst>
              </a:tr>
              <a:tr h="2470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High Traffic Space &amp; Furniture Refresh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412,000 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Focus on campus visit path, high student traffic areas – Toomey Hall, HSS, Eng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Mgmt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$412,000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122666"/>
                  </a:ext>
                </a:extLst>
              </a:tr>
              <a:tr h="561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Supplement Core Instruction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300,000 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Supplement to existing funding allocated by Provost in collaboration with Deans. Metrics include registration patterns, waitlist sizes, and justifications for course caps.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$300,000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99956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78C0EB7-8DBE-8045-EA90-07D835FC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dirty="0">
                <a:latin typeface="Franklin Gothic Demi" panose="020B0703020102020204" pitchFamily="34" charset="0"/>
              </a:rPr>
              <a:t>Strategic Reallocation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C9930A-775D-F1BF-535B-DB2637719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356C11C-869B-3E56-0F7F-C84559F41BE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52957-C34C-AED6-98D2-39F920BE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27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488280-E77D-740D-A6FA-FF569EC1FFA1}"/>
              </a:ext>
            </a:extLst>
          </p:cNvPr>
          <p:cNvGraphicFramePr>
            <a:graphicFrameLocks noGrp="1"/>
          </p:cNvGraphicFramePr>
          <p:nvPr/>
        </p:nvGraphicFramePr>
        <p:xfrm>
          <a:off x="348343" y="932067"/>
          <a:ext cx="8447314" cy="3500480"/>
        </p:xfrm>
        <a:graphic>
          <a:graphicData uri="http://schemas.openxmlformats.org/drawingml/2006/table">
            <a:tbl>
              <a:tblPr/>
              <a:tblGrid>
                <a:gridCol w="3318932">
                  <a:extLst>
                    <a:ext uri="{9D8B030D-6E8A-4147-A177-3AD203B41FA5}">
                      <a16:colId xmlns:a16="http://schemas.microsoft.com/office/drawing/2014/main" val="4243747081"/>
                    </a:ext>
                  </a:extLst>
                </a:gridCol>
                <a:gridCol w="804589">
                  <a:extLst>
                    <a:ext uri="{9D8B030D-6E8A-4147-A177-3AD203B41FA5}">
                      <a16:colId xmlns:a16="http://schemas.microsoft.com/office/drawing/2014/main" val="1283088275"/>
                    </a:ext>
                  </a:extLst>
                </a:gridCol>
                <a:gridCol w="471211">
                  <a:extLst>
                    <a:ext uri="{9D8B030D-6E8A-4147-A177-3AD203B41FA5}">
                      <a16:colId xmlns:a16="http://schemas.microsoft.com/office/drawing/2014/main" val="4109670848"/>
                    </a:ext>
                  </a:extLst>
                </a:gridCol>
                <a:gridCol w="3099489">
                  <a:extLst>
                    <a:ext uri="{9D8B030D-6E8A-4147-A177-3AD203B41FA5}">
                      <a16:colId xmlns:a16="http://schemas.microsoft.com/office/drawing/2014/main" val="327816458"/>
                    </a:ext>
                  </a:extLst>
                </a:gridCol>
                <a:gridCol w="753093">
                  <a:extLst>
                    <a:ext uri="{9D8B030D-6E8A-4147-A177-3AD203B41FA5}">
                      <a16:colId xmlns:a16="http://schemas.microsoft.com/office/drawing/2014/main" val="1654294996"/>
                    </a:ext>
                  </a:extLst>
                </a:gridCol>
              </a:tblGrid>
              <a:tr h="213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Strategic Investment</a:t>
                      </a:r>
                    </a:p>
                  </a:txBody>
                  <a:tcPr marL="5747" marR="5747" marT="57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Amount</a:t>
                      </a:r>
                    </a:p>
                  </a:txBody>
                  <a:tcPr marL="5747" marR="5747" marT="57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SFA</a:t>
                      </a:r>
                    </a:p>
                  </a:txBody>
                  <a:tcPr marL="5747" marR="5747" marT="57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Allocation Strategy</a:t>
                      </a:r>
                    </a:p>
                  </a:txBody>
                  <a:tcPr marL="5747" marR="5747" marT="57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Committed</a:t>
                      </a:r>
                    </a:p>
                  </a:txBody>
                  <a:tcPr marL="5747" marR="5747" marT="57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171428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Student Success &amp; Well-being Transition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300,000 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Stellic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software, Mentor Collective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$300,000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409037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Online Education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300,000 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Enhanced marketing efforts identified by VPOLEI in collaboration with Marketing and ENMG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$300,000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924678"/>
                  </a:ext>
                </a:extLst>
              </a:tr>
              <a:tr h="6285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Research Equipment Maintenance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300,000 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With consultation from Center Directors &amp; Dept Chairs, allocation will be application based and capped per dept/URC for shared equipment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$300,000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627653"/>
                  </a:ext>
                </a:extLst>
              </a:tr>
              <a:tr h="8359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Marketing &amp; Communication - National Visibility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250,000 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Markets selected based on consultation with ENMG and indicators reflecting regional momentum with the goals of enhancing and expanding that awareness and complementing ENMG efforts.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$250,000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540546"/>
                  </a:ext>
                </a:extLst>
              </a:tr>
              <a:tr h="421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Dual Career Hires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200,000 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Supplement to existing resources &amp; to create opportunities for dual hiring in general based on national best practices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$110,000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112768"/>
                  </a:ext>
                </a:extLst>
              </a:tr>
              <a:tr h="421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Business Intelligence/Process Improvement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100,000 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Spending will largely depend on process, data, and reporting improvement needs of campus-wide strategies </a:t>
                      </a:r>
                    </a:p>
                  </a:txBody>
                  <a:tcPr marL="45720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$50,000</a:t>
                      </a:r>
                    </a:p>
                  </a:txBody>
                  <a:tcPr marL="5747" marR="5747" marT="57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62503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456C0B4-CC6C-B81C-4077-48FFCE71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dirty="0">
                <a:latin typeface="Franklin Gothic Demi" panose="020B0703020102020204" pitchFamily="34" charset="0"/>
              </a:rPr>
              <a:t>Strategic Reallocation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49BC1-2282-2196-23C1-B4C99A1B3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753423-7F34-EF9C-AAEB-259801DF8C1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7ED8F-5904-075D-4DC6-503565E3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74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569D1-E0B4-6068-B45C-5F9177039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0000AC-B3EE-D130-09C4-0CAA354F53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260" y="2993943"/>
            <a:ext cx="8118003" cy="280480"/>
          </a:xfrm>
        </p:spPr>
        <p:txBody>
          <a:bodyPr/>
          <a:lstStyle/>
          <a:p>
            <a:r>
              <a:rPr lang="en-US" dirty="0"/>
              <a:t>February 27,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F8413E-014E-D314-960B-3F6A05BA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Missouri S&amp;T Financial Outlook</a:t>
            </a:r>
            <a:br>
              <a:rPr lang="en-US" dirty="0"/>
            </a:br>
            <a:r>
              <a:rPr lang="en-US" sz="2400" dirty="0"/>
              <a:t>Faculty Senate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A207A09-EB23-F546-F218-73836FE69328}"/>
              </a:ext>
            </a:extLst>
          </p:cNvPr>
          <p:cNvSpPr txBox="1">
            <a:spLocks/>
          </p:cNvSpPr>
          <p:nvPr/>
        </p:nvSpPr>
        <p:spPr>
          <a:xfrm>
            <a:off x="349280" y="3381350"/>
            <a:ext cx="8118003" cy="6201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accent6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For more information: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Budget 101 &amp; FY26 Outlook – </a:t>
            </a:r>
            <a:r>
              <a:rPr lang="en-US" sz="3200" u="sng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April 2</a:t>
            </a:r>
            <a:r>
              <a:rPr lang="en-US" sz="3200" u="sng" baseline="300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nd</a:t>
            </a:r>
            <a:r>
              <a:rPr lang="en-US" sz="3200" u="sng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&amp; 3</a:t>
            </a:r>
            <a:r>
              <a:rPr lang="en-US" sz="3200" u="sng" baseline="300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rd</a:t>
            </a:r>
            <a:r>
              <a:rPr lang="en-US" sz="3200" u="sng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endParaRPr lang="en-US" u="sng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D019D-0E33-3256-7192-42DBCEB2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0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159853-026E-667F-10DF-E07872BA2A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26BA0-F315-6304-279B-072B197FF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II. Roll Call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J. Schlegel, Secretary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DF8B9-182A-72D9-AA1E-E044265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56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756FBE3-827E-DF00-6708-FB0C1F8CEA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351B7-F34D-A945-3042-486CC58F5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A. Academic Freedom</a:t>
            </a:r>
            <a:br>
              <a:rPr lang="en-US" sz="3600" dirty="0"/>
            </a:br>
            <a:r>
              <a:rPr lang="en-US" sz="3600" dirty="0"/>
              <a:t>          and Standards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L. Jiang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951EE-239C-B80F-5E9F-BA59939D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87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75E5-66A5-1C20-35D8-E01D5FEB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Test-Optional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D01F6-C881-B245-A647-8A0E5C7AE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E28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rgon Slab"/>
              </a:rPr>
              <a:t>Following discussion and a vote of AF&amp;S, the committee moves that Faculty senate endorse continuation of test optional admission for one more year.</a:t>
            </a:r>
            <a:endParaRPr lang="en-US" sz="3600" dirty="0">
              <a:solidFill>
                <a:srgbClr val="0E2841"/>
              </a:solidFill>
              <a:effectLst/>
              <a:latin typeface="Orgon Slab"/>
              <a:ea typeface="Times New Roman" panose="02020603050405020304" pitchFamily="18" charset="0"/>
              <a:cs typeface="Orgon Slab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1F380-9E74-91F7-CBE9-F3E23A0F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134E21-0FE0-4959-F07C-5748C166F3D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3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015E0-E7DA-7B2F-74FF-5B35B22E2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9C76E-9CC2-DD48-9394-A0F8783CE4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044EE-89A2-F302-6B21-A30A94622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B. Budgetary Affairs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F49DFE-B9DA-1F1D-64AD-756C2295A3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B. Lea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ACA298-F8ED-CD1B-99B7-7012BEBE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95646B-7C25-C1BA-B29A-0093DEA7F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20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69B6B8-8E50-D9EA-62C5-E686A40E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653" y="90910"/>
            <a:ext cx="6528423" cy="399137"/>
          </a:xfrm>
        </p:spPr>
        <p:txBody>
          <a:bodyPr/>
          <a:lstStyle/>
          <a:p>
            <a:pPr algn="ctr"/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Budgetary Affairs Committee (BAC)</a:t>
            </a:r>
          </a:p>
        </p:txBody>
      </p:sp>
      <p:pic>
        <p:nvPicPr>
          <p:cNvPr id="1026" name="Picture 2" descr="Picture of Dr. Jagannathan Sarangapani">
            <a:extLst>
              <a:ext uri="{FF2B5EF4-FFF2-40B4-BE49-F238E27FC236}">
                <a16:creationId xmlns:a16="http://schemas.microsoft.com/office/drawing/2014/main" id="{306D53FC-C5E1-F4E1-71A2-DC19B045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04" y="2619242"/>
            <a:ext cx="109728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A7FA9F2-31A7-066E-41BE-FFE40AE85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30" y="602576"/>
            <a:ext cx="1095579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E03507D-BB37-6289-DD19-6351A739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33" y="602576"/>
            <a:ext cx="1096372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of Dr. Ali Hurson">
            <a:extLst>
              <a:ext uri="{FF2B5EF4-FFF2-40B4-BE49-F238E27FC236}">
                <a16:creationId xmlns:a16="http://schemas.microsoft.com/office/drawing/2014/main" id="{54B0AE81-DADD-0864-867A-FEB89D18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16" y="602576"/>
            <a:ext cx="109728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FC6F158-26D5-1344-2F52-1B75091F2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824" r="14708" b="32358"/>
          <a:stretch/>
        </p:blipFill>
        <p:spPr bwMode="auto">
          <a:xfrm>
            <a:off x="2848806" y="602576"/>
            <a:ext cx="110018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952EDD9C-AA9D-3F94-F249-964ED0F7E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t="2522" r="11861" b="14367"/>
          <a:stretch/>
        </p:blipFill>
        <p:spPr>
          <a:xfrm>
            <a:off x="6069911" y="2619242"/>
            <a:ext cx="1094594" cy="1463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9D0B0A4-3E43-459B-8D53-2FB9FF3A7BFD}"/>
              </a:ext>
            </a:extLst>
          </p:cNvPr>
          <p:cNvSpPr txBox="1"/>
          <p:nvPr/>
        </p:nvSpPr>
        <p:spPr>
          <a:xfrm>
            <a:off x="5654904" y="4067698"/>
            <a:ext cx="2067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Dr. Bih-Ru Lea </a:t>
            </a: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(Chair)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leabi@mst.edu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Kummer College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F0369229-932D-3347-06FA-3C25E9455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7200" r="10700" b="20800"/>
          <a:stretch/>
        </p:blipFill>
        <p:spPr bwMode="auto">
          <a:xfrm>
            <a:off x="4454630" y="2619242"/>
            <a:ext cx="117043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63F75B-D80B-7C24-D9F9-850823DC0AB5}"/>
              </a:ext>
            </a:extLst>
          </p:cNvPr>
          <p:cNvSpPr txBox="1"/>
          <p:nvPr/>
        </p:nvSpPr>
        <p:spPr>
          <a:xfrm>
            <a:off x="2412452" y="2041695"/>
            <a:ext cx="2067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Melanie Mormile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mmormile@mst.edu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53DF6-F855-A571-5A66-4BFD3FFC7E41}"/>
              </a:ext>
            </a:extLst>
          </p:cNvPr>
          <p:cNvSpPr txBox="1"/>
          <p:nvPr/>
        </p:nvSpPr>
        <p:spPr>
          <a:xfrm>
            <a:off x="7395053" y="2041695"/>
            <a:ext cx="181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Ali Hurson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hurson@mst.edu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18FE9-575C-C77D-D1F3-959B1427370B}"/>
              </a:ext>
            </a:extLst>
          </p:cNvPr>
          <p:cNvSpPr txBox="1"/>
          <p:nvPr/>
        </p:nvSpPr>
        <p:spPr>
          <a:xfrm>
            <a:off x="2388308" y="4067698"/>
            <a:ext cx="203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Jag Sarangapani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sarangap@mst.edu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3E1DD0-C2BF-8A39-7011-BCE4E8AA4F67}"/>
              </a:ext>
            </a:extLst>
          </p:cNvPr>
          <p:cNvSpPr txBox="1"/>
          <p:nvPr/>
        </p:nvSpPr>
        <p:spPr>
          <a:xfrm>
            <a:off x="4063537" y="2041695"/>
            <a:ext cx="1925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David Bayless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dbayless@mst.edu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A442A1-58D5-4A0F-6A04-9F77E7D1C338}"/>
              </a:ext>
            </a:extLst>
          </p:cNvPr>
          <p:cNvSpPr txBox="1"/>
          <p:nvPr/>
        </p:nvSpPr>
        <p:spPr>
          <a:xfrm>
            <a:off x="4069074" y="4067698"/>
            <a:ext cx="1966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CFO Alysha O'Neil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alysha.oneil@mst.edu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 &amp; Operations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ABC1E2-2F8A-B2FE-3757-DF83BCDB5211}"/>
              </a:ext>
            </a:extLst>
          </p:cNvPr>
          <p:cNvSpPr txBox="1"/>
          <p:nvPr/>
        </p:nvSpPr>
        <p:spPr>
          <a:xfrm>
            <a:off x="5777200" y="2041695"/>
            <a:ext cx="181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Kelly Homan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5"/>
              </a:rPr>
              <a:t>khoman@mst.edu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C9B59-2F70-9C58-270C-CD21B3D6C6ED}"/>
              </a:ext>
            </a:extLst>
          </p:cNvPr>
          <p:cNvSpPr/>
          <p:nvPr/>
        </p:nvSpPr>
        <p:spPr>
          <a:xfrm>
            <a:off x="-4238" y="163902"/>
            <a:ext cx="2673349" cy="4211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91B2F6-60E8-ADF6-62C4-25873890FAFA}"/>
              </a:ext>
            </a:extLst>
          </p:cNvPr>
          <p:cNvSpPr>
            <a:spLocks noGrp="1"/>
          </p:cNvSpPr>
          <p:nvPr>
            <p:ph type="subTitle" idx="26"/>
          </p:nvPr>
        </p:nvSpPr>
        <p:spPr>
          <a:xfrm>
            <a:off x="-22684" y="244009"/>
            <a:ext cx="2585667" cy="416741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2-27-2024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9A5F2-C40A-AAEB-EEB4-E87237471574}"/>
              </a:ext>
            </a:extLst>
          </p:cNvPr>
          <p:cNvSpPr txBox="1"/>
          <p:nvPr/>
        </p:nvSpPr>
        <p:spPr>
          <a:xfrm>
            <a:off x="71426" y="642863"/>
            <a:ext cx="2727193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Topics “VCFO Budget Updates”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Emerging Issues &amp; Referrals</a:t>
            </a:r>
          </a:p>
          <a:p>
            <a:pPr marL="403225" lvl="1" indent="-230188">
              <a:spcAft>
                <a:spcPts val="600"/>
              </a:spcAft>
              <a:buAutoNum type="arabicPeriod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Budget at UM Campuses</a:t>
            </a:r>
          </a:p>
          <a:p>
            <a:pPr marL="403225" lvl="1" indent="-230188">
              <a:spcAft>
                <a:spcPts val="600"/>
              </a:spcAft>
              <a:buAutoNum type="arabicPeriod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 24 F&amp;A Distribution for Negotiated Rate Portion</a:t>
            </a:r>
          </a:p>
          <a:p>
            <a:pPr marL="403225" lvl="1" indent="-230188">
              <a:spcAft>
                <a:spcPts val="600"/>
              </a:spcAft>
              <a:buAutoNum type="arabicPeriod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 Research Assistant In-State Tuition Funding by Source</a:t>
            </a:r>
          </a:p>
          <a:p>
            <a:pPr marL="403225" lvl="1" indent="-230188">
              <a:spcAft>
                <a:spcPts val="600"/>
              </a:spcAft>
              <a:buAutoNum type="arabicPeriod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Bookstore RFP</a:t>
            </a:r>
          </a:p>
          <a:p>
            <a:pPr marL="403225" lvl="1" indent="-230188">
              <a:spcAft>
                <a:spcPts val="600"/>
              </a:spcAft>
              <a:buAutoNum type="arabicPeriod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On-going</a:t>
            </a:r>
          </a:p>
          <a:p>
            <a:pPr>
              <a:spcAft>
                <a:spcPts val="24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Position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36B0E-C6E5-FF41-BBEB-0650B45DA927}"/>
              </a:ext>
            </a:extLst>
          </p:cNvPr>
          <p:cNvSpPr txBox="1"/>
          <p:nvPr/>
        </p:nvSpPr>
        <p:spPr>
          <a:xfrm>
            <a:off x="7264879" y="4067698"/>
            <a:ext cx="2067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Logan Garton 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wgcf2@mst.edu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Council, Civil Eng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967112-FA9B-71C0-4835-BF783E003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4677" t="4197" r="32852" b="40225"/>
          <a:stretch/>
        </p:blipFill>
        <p:spPr>
          <a:xfrm>
            <a:off x="7669375" y="2631455"/>
            <a:ext cx="1108653" cy="1450827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E6EB223-2B60-E06F-A4D1-7D1511EC7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98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C4BE-358B-CF03-6A6E-291246A8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Referral 1: IT Budget Comparison at UM Campuses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2A0ED-55BF-11FB-75AD-7137DA35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2C0AB-3989-A205-6635-3C6950F5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" y="697067"/>
            <a:ext cx="5072312" cy="3749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D6277-F028-306E-FB16-439DFADC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306" y="616792"/>
            <a:ext cx="3182388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26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FCAB1-40D3-5D92-1FC5-73A54CF35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924E-7C8F-1DC2-5B34-8EBAF2E7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Referral 2: FY2024 F&amp;A Distribution for Negotiated Rate Portion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312C0-77C6-4D15-BA9E-DE630903C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008017"/>
            <a:ext cx="5353339" cy="1214921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policy is to be used to distribute the “negotiated rate” portion of the indirect cost funds recovered from grant and contract expenditures (see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Policy Memorandum III-30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64B57-2135-53F6-B0F2-22752495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0BE6AA-02C4-38C4-2A35-5523A3CE9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936768"/>
              </p:ext>
            </p:extLst>
          </p:nvPr>
        </p:nvGraphicFramePr>
        <p:xfrm>
          <a:off x="393192" y="2158317"/>
          <a:ext cx="5353340" cy="2079242"/>
        </p:xfrm>
        <a:graphic>
          <a:graphicData uri="http://schemas.openxmlformats.org/drawingml/2006/table">
            <a:tbl>
              <a:tblPr/>
              <a:tblGrid>
                <a:gridCol w="578236">
                  <a:extLst>
                    <a:ext uri="{9D8B030D-6E8A-4147-A177-3AD203B41FA5}">
                      <a16:colId xmlns:a16="http://schemas.microsoft.com/office/drawing/2014/main" val="3053336919"/>
                    </a:ext>
                  </a:extLst>
                </a:gridCol>
                <a:gridCol w="4775104">
                  <a:extLst>
                    <a:ext uri="{9D8B030D-6E8A-4147-A177-3AD203B41FA5}">
                      <a16:colId xmlns:a16="http://schemas.microsoft.com/office/drawing/2014/main" val="513054450"/>
                    </a:ext>
                  </a:extLst>
                </a:gridCol>
              </a:tblGrid>
              <a:tr h="6484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Distribution of the indirect cost funds will be as follows: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542922"/>
                  </a:ext>
                </a:extLst>
              </a:tr>
              <a:tr h="35591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Vice Chancellor for Research 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218689"/>
                  </a:ext>
                </a:extLst>
              </a:tr>
              <a:tr h="35828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 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581898"/>
                  </a:ext>
                </a:extLst>
              </a:tr>
              <a:tr h="35828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Library journal subscriptions 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188658"/>
                  </a:ext>
                </a:extLst>
              </a:tr>
              <a:tr h="35828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Physical Facilities for Research M&amp;R 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18401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FD7B07D-7582-1B36-60F2-C8DEB1831162}"/>
              </a:ext>
            </a:extLst>
          </p:cNvPr>
          <p:cNvSpPr/>
          <p:nvPr/>
        </p:nvSpPr>
        <p:spPr>
          <a:xfrm>
            <a:off x="5924627" y="964462"/>
            <a:ext cx="3169695" cy="367479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E9A32-AF25-467A-C68A-941A2BB6A103}"/>
              </a:ext>
            </a:extLst>
          </p:cNvPr>
          <p:cNvSpPr txBox="1"/>
          <p:nvPr/>
        </p:nvSpPr>
        <p:spPr>
          <a:xfrm>
            <a:off x="7640041" y="713779"/>
            <a:ext cx="1322647" cy="2539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 lIns="0" tIns="0" r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Info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FC45C-9C07-E552-8F06-4A9BADB10DA8}"/>
              </a:ext>
            </a:extLst>
          </p:cNvPr>
          <p:cNvSpPr txBox="1"/>
          <p:nvPr/>
        </p:nvSpPr>
        <p:spPr>
          <a:xfrm>
            <a:off x="5924627" y="1028113"/>
            <a:ext cx="316969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the CIO presentation on the 1-15 meeting, the BAC Committee suggested to Mr. Barry Robins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0" lvl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Collaborate with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Office of Sponsored Programs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and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S&amp;T Research Centers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identify and leverage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 funding opportunities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such as incorporating IT-related costs (e.g., computing resources) and overhead recovery rates in grant proposals…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AEDA0B-17B2-3A40-E7FE-DE914EDF727C}"/>
              </a:ext>
            </a:extLst>
          </p:cNvPr>
          <p:cNvSpPr txBox="1"/>
          <p:nvPr/>
        </p:nvSpPr>
        <p:spPr>
          <a:xfrm>
            <a:off x="5939266" y="3863369"/>
            <a:ext cx="3140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15888" marR="0" lvl="0" indent="-1158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1547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defRPr/>
            </a:pPr>
            <a:r>
              <a:rPr lang="en-US" sz="1600" dirty="0"/>
              <a:t>Information requested by a Faculty Search Committee Meeting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DC7992-4EB7-ECB4-210E-C2E99375DD52}"/>
              </a:ext>
            </a:extLst>
          </p:cNvPr>
          <p:cNvSpPr txBox="1"/>
          <p:nvPr/>
        </p:nvSpPr>
        <p:spPr>
          <a:xfrm>
            <a:off x="5909987" y="3333701"/>
            <a:ext cx="31696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8" marR="0" lvl="0" indent="-1158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1547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Continuous Improvement Process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F00E8707-0945-C35C-4BC6-F06746E01F79}"/>
              </a:ext>
            </a:extLst>
          </p:cNvPr>
          <p:cNvSpPr txBox="1"/>
          <p:nvPr/>
        </p:nvSpPr>
        <p:spPr>
          <a:xfrm>
            <a:off x="2017599" y="4298129"/>
            <a:ext cx="3892387" cy="307777"/>
          </a:xfrm>
          <a:prstGeom prst="rect">
            <a:avLst/>
          </a:prstGeom>
          <a:solidFill>
            <a:srgbClr val="FED925"/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NSF Implementation of Recent Executive Orders</a:t>
            </a:r>
          </a:p>
        </p:txBody>
      </p:sp>
    </p:spTree>
    <p:extLst>
      <p:ext uri="{BB962C8B-B14F-4D97-AF65-F5344CB8AC3E}">
        <p14:creationId xmlns:p14="http://schemas.microsoft.com/office/powerpoint/2010/main" val="300173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4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848C64-95FA-3244-F44B-F3482AB7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940592-F761-B905-D76F-432DDBDFF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F44C7-25C6-9004-1824-61A1C140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2ADC19C-97C9-99A9-A3D8-24A248BEC6E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77F40A65-8844-0E8A-EA95-B1718BD08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196" y="0"/>
            <a:ext cx="4146804" cy="4839847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397D3107-015B-E1E0-A8B5-26061F3AD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92" y="0"/>
            <a:ext cx="4419600" cy="438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04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5F984-868E-F0D8-9FAD-4DFAF082A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6552-507F-092D-3AFF-789B5518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944688" indent="-1944688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Referral 2: FY2024 F&amp;A Distribution for Negotiated Rate Portion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6D4B6-A682-C261-1992-E3CF31633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048FD-1DF3-FD3B-F74D-3BF570B2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4683F43-280A-8F1F-67C4-AC2CD2F689F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54D5C1-E8B2-61DA-D645-747A0F2DEA28}"/>
              </a:ext>
            </a:extLst>
          </p:cNvPr>
          <p:cNvSpPr/>
          <p:nvPr/>
        </p:nvSpPr>
        <p:spPr>
          <a:xfrm>
            <a:off x="6127200" y="964462"/>
            <a:ext cx="2967122" cy="367479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96509-8C6B-6075-D8A6-AC453BD1EEEA}"/>
              </a:ext>
            </a:extLst>
          </p:cNvPr>
          <p:cNvSpPr txBox="1"/>
          <p:nvPr/>
        </p:nvSpPr>
        <p:spPr>
          <a:xfrm>
            <a:off x="6288114" y="715901"/>
            <a:ext cx="1322647" cy="2539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 lIns="0" tIns="0" r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Feedback Request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797710-ED90-D0DA-B744-025D2E8F59DB}"/>
              </a:ext>
            </a:extLst>
          </p:cNvPr>
          <p:cNvGraphicFramePr>
            <a:graphicFrameLocks noGrp="1"/>
          </p:cNvGraphicFramePr>
          <p:nvPr/>
        </p:nvGraphicFramePr>
        <p:xfrm>
          <a:off x="237601" y="1044774"/>
          <a:ext cx="5558400" cy="3704926"/>
        </p:xfrm>
        <a:graphic>
          <a:graphicData uri="http://schemas.openxmlformats.org/drawingml/2006/table">
            <a:tbl>
              <a:tblPr/>
              <a:tblGrid>
                <a:gridCol w="3118225">
                  <a:extLst>
                    <a:ext uri="{9D8B030D-6E8A-4147-A177-3AD203B41FA5}">
                      <a16:colId xmlns:a16="http://schemas.microsoft.com/office/drawing/2014/main" val="653881655"/>
                    </a:ext>
                  </a:extLst>
                </a:gridCol>
                <a:gridCol w="1491809">
                  <a:extLst>
                    <a:ext uri="{9D8B030D-6E8A-4147-A177-3AD203B41FA5}">
                      <a16:colId xmlns:a16="http://schemas.microsoft.com/office/drawing/2014/main" val="3944882619"/>
                    </a:ext>
                  </a:extLst>
                </a:gridCol>
                <a:gridCol w="948366">
                  <a:extLst>
                    <a:ext uri="{9D8B030D-6E8A-4147-A177-3AD203B41FA5}">
                      <a16:colId xmlns:a16="http://schemas.microsoft.com/office/drawing/2014/main" val="2076673529"/>
                    </a:ext>
                  </a:extLst>
                </a:gridCol>
              </a:tblGrid>
              <a:tr h="421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Vice Chancellor for Research 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7,052,119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72127"/>
                  </a:ext>
                </a:extLst>
              </a:tr>
              <a:tr h="220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 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400824"/>
                  </a:ext>
                </a:extLst>
              </a:tr>
              <a:tr h="421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 Arts, Science, Education</a:t>
                      </a:r>
                    </a:p>
                  </a:txBody>
                  <a:tcPr marL="25717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298,915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180703"/>
                  </a:ext>
                </a:extLst>
              </a:tr>
              <a:tr h="255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 Engr &amp; Computing</a:t>
                      </a:r>
                    </a:p>
                  </a:txBody>
                  <a:tcPr marL="25717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1,657,744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555742"/>
                  </a:ext>
                </a:extLst>
              </a:tr>
              <a:tr h="220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Enrollment Management</a:t>
                      </a:r>
                    </a:p>
                  </a:txBody>
                  <a:tcPr marL="25717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4,376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729481"/>
                  </a:ext>
                </a:extLst>
              </a:tr>
              <a:tr h="220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Kummer College</a:t>
                      </a:r>
                    </a:p>
                  </a:txBody>
                  <a:tcPr marL="25717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46,448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566208"/>
                  </a:ext>
                </a:extLst>
              </a:tr>
              <a:tr h="220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Provost Office</a:t>
                      </a:r>
                    </a:p>
                  </a:txBody>
                  <a:tcPr marL="25717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6,660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786553"/>
                  </a:ext>
                </a:extLst>
              </a:tr>
              <a:tr h="220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Research &amp; Innovation</a:t>
                      </a:r>
                    </a:p>
                  </a:txBody>
                  <a:tcPr marL="25717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748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4402"/>
                  </a:ext>
                </a:extLst>
              </a:tr>
              <a:tr h="421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Library journal subscriptions 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201,489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058940"/>
                  </a:ext>
                </a:extLst>
              </a:tr>
              <a:tr h="421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Physical Facilities for Research M&amp;R 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805,957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83620"/>
                  </a:ext>
                </a:extLst>
              </a:tr>
              <a:tr h="4213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10,074,456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0959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50DA60-8EF9-38AD-76C0-0F5771E3C1D3}"/>
              </a:ext>
            </a:extLst>
          </p:cNvPr>
          <p:cNvSpPr txBox="1"/>
          <p:nvPr/>
        </p:nvSpPr>
        <p:spPr>
          <a:xfrm>
            <a:off x="6051720" y="1018191"/>
            <a:ext cx="29671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Feedback on the distribution framework to VCFO Ms. Alysha O’Neil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IT modernization be part of the distribution framework?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the distribution framework be considered with the strategic budget reallocation?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9D833D-53A5-CB66-3518-1B7D5610922B}"/>
              </a:ext>
            </a:extLst>
          </p:cNvPr>
          <p:cNvSpPr txBox="1"/>
          <p:nvPr/>
        </p:nvSpPr>
        <p:spPr>
          <a:xfrm>
            <a:off x="663181" y="621072"/>
            <a:ext cx="5025607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 referred 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issue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DCC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feedback to VCFO</a:t>
            </a:r>
          </a:p>
        </p:txBody>
      </p:sp>
    </p:spTree>
    <p:extLst>
      <p:ext uri="{BB962C8B-B14F-4D97-AF65-F5344CB8AC3E}">
        <p14:creationId xmlns:p14="http://schemas.microsoft.com/office/powerpoint/2010/main" val="7022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F616B-D642-48AA-936D-E494DC358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536C-6466-0702-0DA2-0C2E49B4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944688" indent="-1944688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Referral 3: Grad Research Asst In-State Tuition Funding by Source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8843912-493D-C4ED-6011-13C2CFCD9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E42BBA-4442-C148-EE42-D28A2B6D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DF7609B-4E61-EBB2-5D91-32F938956A9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4F24C-DC7A-71C9-C4C8-7E307CCF97E7}"/>
              </a:ext>
            </a:extLst>
          </p:cNvPr>
          <p:cNvSpPr/>
          <p:nvPr/>
        </p:nvSpPr>
        <p:spPr>
          <a:xfrm>
            <a:off x="5820937" y="964462"/>
            <a:ext cx="3273385" cy="367479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6606-15E4-8730-096B-FBD917856688}"/>
              </a:ext>
            </a:extLst>
          </p:cNvPr>
          <p:cNvSpPr txBox="1"/>
          <p:nvPr/>
        </p:nvSpPr>
        <p:spPr>
          <a:xfrm>
            <a:off x="7640041" y="713779"/>
            <a:ext cx="1322647" cy="2539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 lIns="0" tIns="0" r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Info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9FDAC-987F-65F2-66C2-2A21D8C85247}"/>
              </a:ext>
            </a:extLst>
          </p:cNvPr>
          <p:cNvSpPr txBox="1"/>
          <p:nvPr/>
        </p:nvSpPr>
        <p:spPr>
          <a:xfrm>
            <a:off x="5923923" y="1020263"/>
            <a:ext cx="303876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1-15 meeting, graduate research assistant in-state tuition funding by the source was requested as the committee reviews the referral item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Information Items – Net Tuition Revenue per Student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 action="ppaction://hlinksldjump"/>
              </a:rPr>
              <a:t>Appendix 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1-31 FS Slides)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CCFD931-C7A3-138C-840D-3C64A2A5FAB3}"/>
              </a:ext>
            </a:extLst>
          </p:cNvPr>
          <p:cNvGraphicFramePr>
            <a:graphicFrameLocks noGrp="1"/>
          </p:cNvGraphicFramePr>
          <p:nvPr/>
        </p:nvGraphicFramePr>
        <p:xfrm>
          <a:off x="195498" y="298127"/>
          <a:ext cx="5517804" cy="4037548"/>
        </p:xfrm>
        <a:graphic>
          <a:graphicData uri="http://schemas.openxmlformats.org/drawingml/2006/table">
            <a:tbl>
              <a:tblPr/>
              <a:tblGrid>
                <a:gridCol w="3044735">
                  <a:extLst>
                    <a:ext uri="{9D8B030D-6E8A-4147-A177-3AD203B41FA5}">
                      <a16:colId xmlns:a16="http://schemas.microsoft.com/office/drawing/2014/main" val="1061799416"/>
                    </a:ext>
                  </a:extLst>
                </a:gridCol>
                <a:gridCol w="1671485">
                  <a:extLst>
                    <a:ext uri="{9D8B030D-6E8A-4147-A177-3AD203B41FA5}">
                      <a16:colId xmlns:a16="http://schemas.microsoft.com/office/drawing/2014/main" val="3593976378"/>
                    </a:ext>
                  </a:extLst>
                </a:gridCol>
                <a:gridCol w="801584">
                  <a:extLst>
                    <a:ext uri="{9D8B030D-6E8A-4147-A177-3AD203B41FA5}">
                      <a16:colId xmlns:a16="http://schemas.microsoft.com/office/drawing/2014/main" val="160114863"/>
                    </a:ext>
                  </a:extLst>
                </a:gridCol>
              </a:tblGrid>
              <a:tr h="5601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Grad Research Asst In-State Tuition Funding by Source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181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174329"/>
                  </a:ext>
                </a:extLst>
              </a:tr>
              <a:tr h="284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 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$          230,524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484162"/>
                  </a:ext>
                </a:extLst>
              </a:tr>
              <a:tr h="284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Faculty Support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$            28,050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64300"/>
                  </a:ext>
                </a:extLst>
              </a:tr>
              <a:tr h="521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Internal Research Awards &amp; Research Boards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$            20,350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415759"/>
                  </a:ext>
                </a:extLst>
              </a:tr>
              <a:tr h="284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Dept Discretionary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$          308,042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66470"/>
                  </a:ext>
                </a:extLst>
              </a:tr>
              <a:tr h="284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F&amp;A Dist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$            27,988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010537"/>
                  </a:ext>
                </a:extLst>
              </a:tr>
              <a:tr h="284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Kummer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$          236,081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397743"/>
                  </a:ext>
                </a:extLst>
              </a:tr>
              <a:tr h="284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Endowments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$          148,463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70318"/>
                  </a:ext>
                </a:extLst>
              </a:tr>
              <a:tr h="288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Gifts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$          130,950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514823"/>
                  </a:ext>
                </a:extLst>
              </a:tr>
              <a:tr h="284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Grants &amp; Contracts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$      2,922,596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72.1%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162421"/>
                  </a:ext>
                </a:extLst>
              </a:tr>
              <a:tr h="11661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022564"/>
                  </a:ext>
                </a:extLst>
              </a:tr>
              <a:tr h="33513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AY23-24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        4,053,043 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7263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2E34265-6E9B-2166-4886-2A08B519C0B0}"/>
              </a:ext>
            </a:extLst>
          </p:cNvPr>
          <p:cNvSpPr/>
          <p:nvPr/>
        </p:nvSpPr>
        <p:spPr>
          <a:xfrm>
            <a:off x="145160" y="3988153"/>
            <a:ext cx="5675777" cy="3651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83ED0603-500D-2148-E2C9-F100EC5B7770}"/>
              </a:ext>
            </a:extLst>
          </p:cNvPr>
          <p:cNvSpPr txBox="1"/>
          <p:nvPr/>
        </p:nvSpPr>
        <p:spPr>
          <a:xfrm>
            <a:off x="5333569" y="4396817"/>
            <a:ext cx="3760753" cy="307777"/>
          </a:xfrm>
          <a:prstGeom prst="rect">
            <a:avLst/>
          </a:prstGeom>
          <a:solidFill>
            <a:srgbClr val="FED925"/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NSF Implementation of Recent Executive Orders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94170-BB57-8C2F-DBBF-AC2F64873744}"/>
              </a:ext>
            </a:extLst>
          </p:cNvPr>
          <p:cNvSpPr/>
          <p:nvPr/>
        </p:nvSpPr>
        <p:spPr>
          <a:xfrm>
            <a:off x="145160" y="3624100"/>
            <a:ext cx="5647129" cy="2597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F6AAE-5919-0720-1622-0845D9349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93C576F-A2DF-F889-5CEE-ABEE21A86381}"/>
              </a:ext>
            </a:extLst>
          </p:cNvPr>
          <p:cNvSpPr txBox="1">
            <a:spLocks/>
          </p:cNvSpPr>
          <p:nvPr/>
        </p:nvSpPr>
        <p:spPr>
          <a:xfrm>
            <a:off x="6209731" y="793916"/>
            <a:ext cx="2811096" cy="3662115"/>
          </a:xfrm>
          <a:prstGeom prst="rect">
            <a:avLst/>
          </a:prstGeom>
          <a:ln w="28575">
            <a:solidFill>
              <a:srgbClr val="AB2328"/>
            </a:solidFill>
          </a:ln>
        </p:spPr>
        <p:txBody>
          <a:bodyPr vert="horz" lIns="0" tIns="0" rIns="0" bIns="0" rtlCol="0">
            <a:normAutofit fontScale="625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System Font Regular"/>
              <a:buChar char="​"/>
              <a:defRPr sz="24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1pPr>
            <a:lvl2pPr marL="342900" indent="-334963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>
                <a:schemeClr val="accent6"/>
              </a:buClr>
              <a:buSzPct val="80000"/>
              <a:buFont typeface="System Font Regular"/>
              <a:buChar char="►"/>
              <a:tabLst/>
              <a:defRPr sz="20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2pPr>
            <a:lvl3pPr marL="574675" indent="-255588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3pPr>
            <a:lvl4pPr marL="749300" indent="-1778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System Font Regular"/>
              <a:buChar char="​"/>
              <a:defRPr sz="2800" b="0" i="1" kern="1200">
                <a:solidFill>
                  <a:schemeClr val="accent5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System Font Regular"/>
              <a:buNone/>
              <a:defRPr sz="20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6pPr>
            <a:lvl7pPr marL="0" indent="-27432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FED925"/>
              </a:buClr>
              <a:buSzPct val="90000"/>
              <a:buFont typeface=".Hiragino Kaku Gothic Interface W3"/>
              <a:buChar char="▷"/>
              <a:defRPr sz="18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7pPr>
            <a:lvl8pPr marL="45720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4"/>
              </a:buClr>
              <a:buSzPct val="110000"/>
              <a:buFont typeface="Courier New" panose="02070309020205020404" pitchFamily="49" charset="0"/>
              <a:buChar char="o"/>
              <a:defRPr sz="1600" b="0" i="0" kern="1200" spc="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8pPr>
            <a:lvl9pPr marL="82296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5"/>
              </a:buClr>
              <a:buFont typeface="Orgon Slab Medium" panose="02000603000000020004" pitchFamily="50" charset="0"/>
              <a:buChar char="→"/>
              <a:defRPr sz="14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9pPr>
          </a:lstStyle>
          <a:p>
            <a:pPr marL="1111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11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VCFO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231775" marR="0" lvl="0" indent="0" algn="l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System Font Regular"/>
              <a:buChar char="​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RFP for a new vendor to run the Bookstore. </a:t>
            </a:r>
          </a:p>
          <a:p>
            <a:pPr marL="287338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stem Font Regular"/>
              <a:buNone/>
              <a:tabLst>
                <a:tab pos="3541713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S&amp;T has been collaborating with the Mizzou store leadership throughout the process.</a:t>
            </a:r>
          </a:p>
          <a:p>
            <a:pPr marL="287338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S&amp;T store has been operated by leadership at Mizzou for many years, but we've decided it's time to see what others may be able to offer. </a:t>
            </a:r>
          </a:p>
          <a:p>
            <a:pPr marL="287338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it doesn't work out, the Mizzou store will continue to serve our needs.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System Font Regular"/>
              <a:buChar char="​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Tisa Offc Serif Pro" panose="02010504030101020102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9D873-3D23-841F-D4DB-32CD29E477A6}"/>
              </a:ext>
            </a:extLst>
          </p:cNvPr>
          <p:cNvSpPr txBox="1"/>
          <p:nvPr/>
        </p:nvSpPr>
        <p:spPr>
          <a:xfrm>
            <a:off x="7047924" y="540000"/>
            <a:ext cx="1322647" cy="2539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 lIns="0" tIns="0" r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Background Info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B14A677-B527-247E-5B3E-540A831A3C4B}"/>
              </a:ext>
            </a:extLst>
          </p:cNvPr>
          <p:cNvGraphicFramePr>
            <a:graphicFrameLocks noGrp="1"/>
          </p:cNvGraphicFramePr>
          <p:nvPr/>
        </p:nvGraphicFramePr>
        <p:xfrm>
          <a:off x="2449902" y="1032193"/>
          <a:ext cx="3717931" cy="3619431"/>
        </p:xfrm>
        <a:graphic>
          <a:graphicData uri="http://schemas.openxmlformats.org/drawingml/2006/table">
            <a:tbl>
              <a:tblPr firstRow="1" firstCol="1" bandRow="1"/>
              <a:tblGrid>
                <a:gridCol w="2563766">
                  <a:extLst>
                    <a:ext uri="{9D8B030D-6E8A-4147-A177-3AD203B41FA5}">
                      <a16:colId xmlns:a16="http://schemas.microsoft.com/office/drawing/2014/main" val="3644665212"/>
                    </a:ext>
                  </a:extLst>
                </a:gridCol>
                <a:gridCol w="1154165">
                  <a:extLst>
                    <a:ext uri="{9D8B030D-6E8A-4147-A177-3AD203B41FA5}">
                      <a16:colId xmlns:a16="http://schemas.microsoft.com/office/drawing/2014/main" val="3958769478"/>
                    </a:ext>
                  </a:extLst>
                </a:gridCol>
              </a:tblGrid>
              <a:tr h="235416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RFP Issue Date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 Jan 06, 2025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973959"/>
                  </a:ext>
                </a:extLst>
              </a:tr>
              <a:tr h="235416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Question Submission Deadline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Jan 20, 2025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526259"/>
                  </a:ext>
                </a:extLst>
              </a:tr>
              <a:tr h="235416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RFP Response Deadline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Jan 29, 2025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890369"/>
                  </a:ext>
                </a:extLst>
              </a:tr>
              <a:tr h="235416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Site Visits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Jan 13-17, 2025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879570"/>
                  </a:ext>
                </a:extLst>
              </a:tr>
              <a:tr h="235416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Review Process Kickoff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Jan 30, 2025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875050"/>
                  </a:ext>
                </a:extLst>
              </a:tr>
              <a:tr h="451535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st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 Committee Meeting Tentatively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Feb 06 - 14, 2025 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93540"/>
                  </a:ext>
                </a:extLst>
              </a:tr>
              <a:tr h="358565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On-Site/Online Vendor Presentations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Feb 17- 21, 2025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339175"/>
                  </a:ext>
                </a:extLst>
              </a:tr>
              <a:tr h="258349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2nd Committee Meeting Tentatively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Feb 24, 2025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57087"/>
                  </a:ext>
                </a:extLst>
              </a:tr>
              <a:tr h="667654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Possible Committee Meeting 1hr Time Blocks for contract negotiations and award.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Feb 28, 2025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March 4, 11, 18, 25, 2025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89704"/>
                  </a:ext>
                </a:extLst>
              </a:tr>
              <a:tr h="235416"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Contract Award Tentatively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Apr 4 - 11, 2025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809072"/>
                  </a:ext>
                </a:extLst>
              </a:tr>
              <a:tr h="235416">
                <a:tc gridSpan="2">
                  <a:txBody>
                    <a:bodyPr/>
                    <a:lstStyle/>
                    <a:p>
                      <a:pPr marL="0" marR="0"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Vendor Set up time 10-12 weeks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845195"/>
                  </a:ext>
                </a:extLst>
              </a:tr>
              <a:tr h="235416">
                <a:tc gridSpan="2">
                  <a:txBody>
                    <a:bodyPr/>
                    <a:lstStyle/>
                    <a:p>
                      <a:pPr marL="0" marR="0" algn="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Opening July or August 2025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92244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406F981-08E4-DD6F-4797-C60EA7B7C48C}"/>
              </a:ext>
            </a:extLst>
          </p:cNvPr>
          <p:cNvSpPr txBox="1"/>
          <p:nvPr/>
        </p:nvSpPr>
        <p:spPr>
          <a:xfrm>
            <a:off x="2794952" y="706721"/>
            <a:ext cx="1744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Tentative Timeline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C91FB-1A19-2F53-9736-179746B4D108}"/>
              </a:ext>
            </a:extLst>
          </p:cNvPr>
          <p:cNvSpPr txBox="1"/>
          <p:nvPr/>
        </p:nvSpPr>
        <p:spPr>
          <a:xfrm>
            <a:off x="418064" y="2255378"/>
            <a:ext cx="154677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A6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Saadiya Fratila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A6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Sarah Frost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A6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Bella Gerlich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A6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Robin Gore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A6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Chang-Soo Kim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A6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Bih-Ru Lea (BAC Rep.)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A6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Alysha O’Neil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A6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Barry Robbins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A6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Xavier Ross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A6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Reagan Thornton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A6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Teresa Vest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D0DAD-A6DC-D0C4-01FE-1D069ED306AA}"/>
              </a:ext>
            </a:extLst>
          </p:cNvPr>
          <p:cNvSpPr txBox="1"/>
          <p:nvPr/>
        </p:nvSpPr>
        <p:spPr>
          <a:xfrm>
            <a:off x="224499" y="2101490"/>
            <a:ext cx="1765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Committee Members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FA4954-80F5-DFCB-99C7-1660A502A996}"/>
              </a:ext>
            </a:extLst>
          </p:cNvPr>
          <p:cNvSpPr txBox="1">
            <a:spLocks/>
          </p:cNvSpPr>
          <p:nvPr/>
        </p:nvSpPr>
        <p:spPr>
          <a:xfrm>
            <a:off x="306949" y="83985"/>
            <a:ext cx="8357616" cy="39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944688" indent="-1944688">
              <a:lnSpc>
                <a:spcPct val="90000"/>
              </a:lnSpc>
              <a:spcBef>
                <a:spcPct val="0"/>
              </a:spcBef>
              <a:buNone/>
              <a:defRPr sz="2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Referral 4: Bookstore RFP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DDBA8A8-50A8-3251-9EA6-8415854521A8}"/>
              </a:ext>
            </a:extLst>
          </p:cNvPr>
          <p:cNvSpPr/>
          <p:nvPr/>
        </p:nvSpPr>
        <p:spPr>
          <a:xfrm>
            <a:off x="2126526" y="2978123"/>
            <a:ext cx="323376" cy="172528"/>
          </a:xfrm>
          <a:prstGeom prst="rightArrow">
            <a:avLst/>
          </a:prstGeom>
          <a:solidFill>
            <a:srgbClr val="FED92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2C1E45-0933-C9E1-3D49-D1985425F3CD}"/>
              </a:ext>
            </a:extLst>
          </p:cNvPr>
          <p:cNvSpPr txBox="1"/>
          <p:nvPr/>
        </p:nvSpPr>
        <p:spPr>
          <a:xfrm>
            <a:off x="168724" y="726067"/>
            <a:ext cx="24377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rgbClr val="154734"/>
                </a:solidFill>
              </a:rPr>
              <a:t>Finalists</a:t>
            </a:r>
          </a:p>
          <a:p>
            <a:pPr marL="233363"/>
            <a:r>
              <a:rPr lang="en-US" dirty="0">
                <a:solidFill>
                  <a:srgbClr val="154734"/>
                </a:solidFill>
              </a:rPr>
              <a:t>Akademos </a:t>
            </a:r>
          </a:p>
          <a:p>
            <a:pPr marL="233363"/>
            <a:r>
              <a:rPr lang="en-US" dirty="0">
                <a:solidFill>
                  <a:srgbClr val="154734"/>
                </a:solidFill>
              </a:rPr>
              <a:t>    (Vital Source)</a:t>
            </a:r>
          </a:p>
          <a:p>
            <a:pPr marL="233363"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</a:rPr>
              <a:t>Barnes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</a:rPr>
              <a:t> &amp; Noble</a:t>
            </a:r>
          </a:p>
          <a:p>
            <a:pPr marL="233363"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54734"/>
                </a:solidFill>
              </a:rPr>
              <a:t>Follett</a:t>
            </a:r>
            <a:endParaRPr kumimoji="0" lang="en-US" b="1" i="0" u="none" strike="noStrike" kern="1200" cap="none" spc="0" normalizeH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C0CA77-DD75-0383-FA6B-87DA2B49D5DE}"/>
              </a:ext>
            </a:extLst>
          </p:cNvPr>
          <p:cNvSpPr txBox="1"/>
          <p:nvPr/>
        </p:nvSpPr>
        <p:spPr>
          <a:xfrm>
            <a:off x="4404652" y="44475"/>
            <a:ext cx="4590296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Turning operating loss into revenue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21097-2B1F-640D-A446-91F8C137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0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4" grpId="0"/>
      <p:bldP spid="5" grpId="0" animBg="1"/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8D0C6B-0725-8E60-711E-F30026AA57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F4775-4A72-3DA4-001A-2D77BD48BC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III. Consent Agenda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8F90C5-94CA-675C-8CB1-A169127F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555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13D9-307A-E1F9-7921-254157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Financial</a:t>
            </a:r>
            <a:r>
              <a:rPr lang="en-US" dirty="0"/>
              <a:t> </a:t>
            </a:r>
            <a:r>
              <a:rPr lang="en-US" sz="3600" dirty="0"/>
              <a:t>Position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E3E7-38FB-FA9B-5428-E6B040BFC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324" y="740664"/>
            <a:ext cx="5881484" cy="357307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Look Ahead…</a:t>
            </a:r>
          </a:p>
          <a:p>
            <a:pPr marL="685800" lvl="1" indent="-342900">
              <a:buFont typeface="Wingdings" panose="05000000000000000000" pitchFamily="2" charset="2"/>
              <a:buChar char="q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Scheduled for the 3-5 BAC meeting</a:t>
            </a:r>
          </a:p>
          <a:p>
            <a:pPr marL="917575" lvl="2" indent="-342900">
              <a:buFont typeface="Wingdings" panose="05000000000000000000" pitchFamily="2" charset="2"/>
              <a:buChar char="q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VCFO to review and provide updates on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10% Budget Reallocation </a:t>
            </a:r>
          </a:p>
          <a:p>
            <a:pPr marL="917575" lvl="2" indent="-342900">
              <a:buFont typeface="Wingdings" panose="05000000000000000000" pitchFamily="2" charset="2"/>
              <a:buChar char="q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VCFO to share information on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salary trends between faculty and administrative personal </a:t>
            </a:r>
          </a:p>
          <a:p>
            <a:pPr marL="917575" lvl="2" indent="-342900">
              <a:buFont typeface="Wingdings" panose="05000000000000000000" pitchFamily="2" charset="2"/>
              <a:buChar char="q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Program Health BI Reporting</a:t>
            </a:r>
          </a:p>
          <a:p>
            <a:pPr marL="6858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0" lang="en-US" sz="290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VCFO’s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10% Budget Reallocation Update </a:t>
            </a:r>
            <a:r>
              <a:rPr kumimoji="0" lang="en-US" sz="290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kumimoji="0" lang="en-US" sz="2900" i="0" u="none" strike="noStrike" kern="1200" cap="none" spc="0" normalizeH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scheduled as a special topic report for the 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3-20 FS meeting</a:t>
            </a:r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342900">
              <a:buFont typeface="Wingdings" panose="05000000000000000000" pitchFamily="2" charset="2"/>
              <a:buChar char="q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VCFO </a:t>
            </a: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 tooltip="https://umsystem.percipio.com/livecourse/acde9090-6a38-42ff-b25a-944d13cf1d88"/>
              </a:rPr>
              <a:t>S&amp;T: FY25 Financial Update and FY26 Look Ahead </a:t>
            </a: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2 (in-person) </a:t>
            </a: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3 (online) </a:t>
            </a: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Appendix 2</a:t>
            </a: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85800" lvl="1" indent="-342900">
              <a:buFont typeface="Wingdings" panose="05000000000000000000" pitchFamily="2" charset="2"/>
              <a:buChar char="q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On-going Discussions on Reporting Format</a:t>
            </a:r>
          </a:p>
          <a:p>
            <a:pPr marL="917575" lvl="2" indent="-342900">
              <a:buFont typeface="Wingdings" panose="05000000000000000000" pitchFamily="2" charset="2"/>
              <a:buChar char="q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 BAC is reviewing the reporting and will provide feedback to VCFO </a:t>
            </a:r>
          </a:p>
          <a:p>
            <a:pPr lvl="1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342900">
              <a:buFont typeface="Wingdings" panose="05000000000000000000" pitchFamily="2" charset="2"/>
              <a:buChar char="q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B4B1F-41D5-2784-0D0D-42BCD607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B1F2201-361C-419C-8DE5-5F6B80CAEE2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0BAE5-4F21-488C-19FB-8990A0708C2F}"/>
              </a:ext>
            </a:extLst>
          </p:cNvPr>
          <p:cNvSpPr/>
          <p:nvPr/>
        </p:nvSpPr>
        <p:spPr>
          <a:xfrm>
            <a:off x="62357" y="740664"/>
            <a:ext cx="2673349" cy="36764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CF598BBE-FD9A-4CDE-0904-D484560AB3B2}"/>
              </a:ext>
            </a:extLst>
          </p:cNvPr>
          <p:cNvSpPr txBox="1">
            <a:spLocks/>
          </p:cNvSpPr>
          <p:nvPr/>
        </p:nvSpPr>
        <p:spPr>
          <a:xfrm>
            <a:off x="-12862" y="863944"/>
            <a:ext cx="2748568" cy="416741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System Font Regular"/>
              <a:buChar char="​"/>
              <a:defRPr sz="24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1pPr>
            <a:lvl2pPr marL="274320" indent="-27432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>
                <a:schemeClr val="accent6"/>
              </a:buClr>
              <a:buSzPct val="80000"/>
              <a:buFont typeface="System Font Regular"/>
              <a:buChar char="►"/>
              <a:tabLst/>
              <a:defRPr sz="20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2pPr>
            <a:lvl3pPr marL="45720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3pPr>
            <a:lvl4pPr marL="7429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System Font Regular"/>
              <a:buChar char="​"/>
              <a:defRPr sz="2800" b="0" i="1" kern="1200">
                <a:solidFill>
                  <a:schemeClr val="accent5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System Font Regular"/>
              <a:buNone/>
              <a:defRPr sz="20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6pPr>
            <a:lvl7pPr marL="0" indent="-27432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FED925"/>
              </a:buClr>
              <a:buSzPct val="90000"/>
              <a:buFont typeface=".Hiragino Kaku Gothic Interface W3"/>
              <a:buChar char="▷"/>
              <a:defRPr sz="18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7pPr>
            <a:lvl8pPr marL="45720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4"/>
              </a:buClr>
              <a:buSzPct val="110000"/>
              <a:buFont typeface="Courier New" panose="02070309020205020404" pitchFamily="49" charset="0"/>
              <a:buChar char="o"/>
              <a:defRPr sz="1600" b="0" i="0" kern="1200" spc="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8pPr>
            <a:lvl9pPr marL="82296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5"/>
              </a:buClr>
              <a:buFont typeface="Orgon Slab Medium" panose="02000603000000020004" pitchFamily="50" charset="0"/>
              <a:buChar char="→"/>
              <a:defRPr sz="14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System Font Regular"/>
              <a:buChar char="​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Tisa Offc Serif Pro" panose="02010504030101020102" pitchFamily="2" charset="0"/>
                <a:ea typeface="+mn-ea"/>
                <a:cs typeface="+mn-cs"/>
              </a:rPr>
              <a:t>2-27-2025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6DF21-7BFF-6F6A-25E4-4A671A7AAAF9}"/>
              </a:ext>
            </a:extLst>
          </p:cNvPr>
          <p:cNvSpPr txBox="1"/>
          <p:nvPr/>
        </p:nvSpPr>
        <p:spPr>
          <a:xfrm>
            <a:off x="95831" y="1546406"/>
            <a:ext cx="2639875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Refer to VCFO Special topics “Budget Update”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Enrollment Trends Update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Financial Position   </a:t>
            </a:r>
          </a:p>
        </p:txBody>
      </p:sp>
    </p:spTree>
    <p:extLst>
      <p:ext uri="{BB962C8B-B14F-4D97-AF65-F5344CB8AC3E}">
        <p14:creationId xmlns:p14="http://schemas.microsoft.com/office/powerpoint/2010/main" val="323778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F095-86CE-68AB-DA68-0FB60FEE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4320"/>
            <a:ext cx="8750808" cy="39913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Look Ahead: BAC Reporting Format on Financial Positions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B2E63A-4DAB-D3C9-710B-EFAC6534E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6B2F84-E42A-715A-AC4D-DAE174E1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EC60F32-AF56-409C-020E-7CEC43B316F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EEF214-3C38-953C-8F58-981A10866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074"/>
            <a:ext cx="9144000" cy="39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336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C682-56FA-2C4C-5DC3-E8B5EC0F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712595" indent="-1712595"/>
            <a:r>
              <a:rPr lang="en-US" sz="2400" dirty="0">
                <a:solidFill>
                  <a:srgbClr val="0070C0"/>
                </a:solidFill>
                <a:latin typeface="Franklin Gothic Medium"/>
              </a:rPr>
              <a:t>Information: </a:t>
            </a:r>
            <a:r>
              <a:rPr lang="en-US" sz="2400" dirty="0">
                <a:latin typeface="Franklin Gothic Medium"/>
              </a:rPr>
              <a:t>Next Topic Request Due Date: 11:59 pm, 3-3-2025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3825-6E6A-DAEF-CE89-7A62FA070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98" y="673457"/>
            <a:ext cx="5962910" cy="364027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All topics or questions submitted </a:t>
            </a:r>
            <a:r>
              <a:rPr lang="en-US" sz="1800" b="1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by March 3 </a:t>
            </a: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will be reviewed at the </a:t>
            </a:r>
            <a:r>
              <a:rPr lang="en-US" sz="1800" b="1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March 5 </a:t>
            </a: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BAC meeting, where the BAC will assess the following</a:t>
            </a:r>
          </a:p>
          <a:p>
            <a:pPr marL="6858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latin typeface="Calibri" panose="020F0502020204030204" pitchFamily="34" charset="0"/>
                <a:ea typeface="PMingLiU" panose="02020500000000000000" pitchFamily="18" charset="-120"/>
              </a:rPr>
              <a:t>urgencies and </a:t>
            </a:r>
            <a:r>
              <a:rPr lang="en-US" sz="14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priorities of topics/questions</a:t>
            </a:r>
          </a:p>
          <a:p>
            <a:pPr marL="6858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data collection timeline</a:t>
            </a:r>
          </a:p>
          <a:p>
            <a:pPr marL="6858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Approach(es) to addressing each topic</a:t>
            </a:r>
          </a:p>
          <a:p>
            <a:pPr marL="685800" lvl="1" indent="-342900">
              <a:buFont typeface="Wingdings" panose="05000000000000000000" pitchFamily="2" charset="2"/>
              <a:buChar char="q"/>
            </a:pPr>
            <a:r>
              <a:rPr lang="en-US" sz="14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communication plans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Findings will then be communicated to the faculty during the </a:t>
            </a:r>
            <a:r>
              <a:rPr lang="en-US" sz="1800" b="1" dirty="0">
                <a:latin typeface="Calibri" panose="020F0502020204030204" pitchFamily="34" charset="0"/>
                <a:ea typeface="PMingLiU" panose="02020500000000000000" pitchFamily="18" charset="-120"/>
              </a:rPr>
              <a:t>March 20 </a:t>
            </a:r>
            <a:r>
              <a:rPr lang="en-US" sz="1800" dirty="0">
                <a:latin typeface="Calibri" panose="020F0502020204030204" pitchFamily="34" charset="0"/>
                <a:ea typeface="PMingLiU" panose="02020500000000000000" pitchFamily="18" charset="-120"/>
              </a:rPr>
              <a:t>F</a:t>
            </a: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aculty Senate meeting, another future meeting, or an appropriate communication channel. 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583A2DC-7E4D-AF1A-5E7F-93285D87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EA6E371E-A506-FB76-290D-1237551EF14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8BE14D-FBBE-D859-4656-CED2344A7A35}"/>
              </a:ext>
            </a:extLst>
          </p:cNvPr>
          <p:cNvSpPr/>
          <p:nvPr/>
        </p:nvSpPr>
        <p:spPr>
          <a:xfrm>
            <a:off x="532308" y="3237911"/>
            <a:ext cx="195146" cy="200722"/>
          </a:xfrm>
          <a:prstGeom prst="rect">
            <a:avLst/>
          </a:prstGeom>
          <a:noFill/>
          <a:ln w="28575">
            <a:solidFill>
              <a:srgbClr val="AB2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FB7DB-BB7C-C7A6-441B-F909F124B7DB}"/>
              </a:ext>
            </a:extLst>
          </p:cNvPr>
          <p:cNvSpPr txBox="1"/>
          <p:nvPr/>
        </p:nvSpPr>
        <p:spPr>
          <a:xfrm>
            <a:off x="706026" y="3204842"/>
            <a:ext cx="20505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Tisa Offc Serif Pro"/>
                <a:ea typeface="+mn-ea"/>
                <a:cs typeface="+mn-cs"/>
              </a:rPr>
              <a:t>Faculty Senates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4351F2-703A-4B53-2911-59D51A0F5758}"/>
              </a:ext>
            </a:extLst>
          </p:cNvPr>
          <p:cNvSpPr txBox="1"/>
          <p:nvPr/>
        </p:nvSpPr>
        <p:spPr>
          <a:xfrm>
            <a:off x="697080" y="3526386"/>
            <a:ext cx="21515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Tisa Offc Serif Pro"/>
                <a:ea typeface="+mn-ea"/>
                <a:cs typeface="+mn-cs"/>
              </a:rPr>
              <a:t>Budgetary Affair Meeting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7BEF28-8AB2-D602-EC7E-E73A37AF0A33}"/>
              </a:ext>
            </a:extLst>
          </p:cNvPr>
          <p:cNvSpPr/>
          <p:nvPr/>
        </p:nvSpPr>
        <p:spPr>
          <a:xfrm>
            <a:off x="532308" y="3552199"/>
            <a:ext cx="195146" cy="20072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F7B3D-0350-1920-DD47-B5867DB5CDF8}"/>
              </a:ext>
            </a:extLst>
          </p:cNvPr>
          <p:cNvSpPr txBox="1"/>
          <p:nvPr/>
        </p:nvSpPr>
        <p:spPr>
          <a:xfrm>
            <a:off x="697080" y="3829626"/>
            <a:ext cx="13404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Tisa Offc Serif Pro"/>
                <a:ea typeface="+mn-ea"/>
                <a:cs typeface="+mn-cs"/>
              </a:rPr>
              <a:t>RP&amp;A Meeting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21528-030A-5751-FFB3-72598102FDF6}"/>
              </a:ext>
            </a:extLst>
          </p:cNvPr>
          <p:cNvSpPr/>
          <p:nvPr/>
        </p:nvSpPr>
        <p:spPr>
          <a:xfrm>
            <a:off x="532308" y="3855439"/>
            <a:ext cx="195146" cy="200722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6C5FD-6466-E994-C0B3-BBBDBA8339A7}"/>
              </a:ext>
            </a:extLst>
          </p:cNvPr>
          <p:cNvSpPr/>
          <p:nvPr/>
        </p:nvSpPr>
        <p:spPr>
          <a:xfrm>
            <a:off x="532308" y="4131865"/>
            <a:ext cx="195146" cy="20072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281778-B18D-6172-E10B-E9D2880034D1}"/>
              </a:ext>
            </a:extLst>
          </p:cNvPr>
          <p:cNvSpPr txBox="1"/>
          <p:nvPr/>
        </p:nvSpPr>
        <p:spPr>
          <a:xfrm>
            <a:off x="697080" y="4114381"/>
            <a:ext cx="1194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Tisa Offc Serif Pro"/>
                <a:ea typeface="+mn-ea"/>
                <a:cs typeface="+mn-cs"/>
              </a:rPr>
              <a:t>DCC Meeting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54F02406-7BCB-1F33-0A79-A151B40A4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-1027" r="-126" b="47920"/>
          <a:stretch/>
        </p:blipFill>
        <p:spPr bwMode="auto">
          <a:xfrm>
            <a:off x="183884" y="636808"/>
            <a:ext cx="2430296" cy="25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A3192C-BA36-D1E2-F00F-D97E3104EBBC}"/>
              </a:ext>
            </a:extLst>
          </p:cNvPr>
          <p:cNvSpPr/>
          <p:nvPr/>
        </p:nvSpPr>
        <p:spPr>
          <a:xfrm>
            <a:off x="1583558" y="2206652"/>
            <a:ext cx="308079" cy="277755"/>
          </a:xfrm>
          <a:prstGeom prst="rect">
            <a:avLst/>
          </a:prstGeom>
          <a:noFill/>
          <a:ln w="28575">
            <a:solidFill>
              <a:srgbClr val="AB2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6665BD-8CF9-9629-F0B1-813AB58C098E}"/>
              </a:ext>
            </a:extLst>
          </p:cNvPr>
          <p:cNvSpPr/>
          <p:nvPr/>
        </p:nvSpPr>
        <p:spPr>
          <a:xfrm>
            <a:off x="1203886" y="1671821"/>
            <a:ext cx="288484" cy="22599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AE395-CB42-9198-84E7-B40CCAC1F143}"/>
              </a:ext>
            </a:extLst>
          </p:cNvPr>
          <p:cNvSpPr/>
          <p:nvPr/>
        </p:nvSpPr>
        <p:spPr>
          <a:xfrm>
            <a:off x="861015" y="1934079"/>
            <a:ext cx="288484" cy="272573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4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BB9C09-8ADF-B486-7F33-45731268F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18" y="0"/>
            <a:ext cx="5595582" cy="51435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48706FE-52FD-28AC-FAD6-F151D4156F10}"/>
              </a:ext>
            </a:extLst>
          </p:cNvPr>
          <p:cNvGrpSpPr/>
          <p:nvPr/>
        </p:nvGrpSpPr>
        <p:grpSpPr>
          <a:xfrm>
            <a:off x="398910" y="1699364"/>
            <a:ext cx="3078343" cy="338554"/>
            <a:chOff x="336307" y="1561891"/>
            <a:chExt cx="3078343" cy="33855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BB085A-D7D9-CA26-E88B-36BA3E99F6F2}"/>
                </a:ext>
              </a:extLst>
            </p:cNvPr>
            <p:cNvCxnSpPr>
              <a:cxnSpLocks/>
            </p:cNvCxnSpPr>
            <p:nvPr/>
          </p:nvCxnSpPr>
          <p:spPr>
            <a:xfrm>
              <a:off x="336307" y="1588471"/>
              <a:ext cx="791707" cy="0"/>
            </a:xfrm>
            <a:prstGeom prst="line">
              <a:avLst/>
            </a:prstGeom>
            <a:ln w="76200">
              <a:solidFill>
                <a:srgbClr val="2384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F4753F-73A8-6D7F-D71C-7B38C60C0A04}"/>
                </a:ext>
              </a:extLst>
            </p:cNvPr>
            <p:cNvSpPr txBox="1"/>
            <p:nvPr/>
          </p:nvSpPr>
          <p:spPr>
            <a:xfrm>
              <a:off x="336307" y="1561891"/>
              <a:ext cx="30783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384C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Main campus - UG – non-Resident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631A5D-F23D-448C-B228-8C81C0069A8C}"/>
              </a:ext>
            </a:extLst>
          </p:cNvPr>
          <p:cNvGrpSpPr/>
          <p:nvPr/>
        </p:nvGrpSpPr>
        <p:grpSpPr>
          <a:xfrm>
            <a:off x="398910" y="2200253"/>
            <a:ext cx="2943691" cy="338554"/>
            <a:chOff x="336307" y="3259197"/>
            <a:chExt cx="2943691" cy="33855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DD21C79-C760-3195-0CAC-EFB1D71B8F9A}"/>
                </a:ext>
              </a:extLst>
            </p:cNvPr>
            <p:cNvCxnSpPr>
              <a:cxnSpLocks/>
            </p:cNvCxnSpPr>
            <p:nvPr/>
          </p:nvCxnSpPr>
          <p:spPr>
            <a:xfrm>
              <a:off x="336307" y="3288301"/>
              <a:ext cx="791707" cy="0"/>
            </a:xfrm>
            <a:prstGeom prst="line">
              <a:avLst/>
            </a:prstGeom>
            <a:ln w="76200">
              <a:solidFill>
                <a:srgbClr val="D146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54DE7B-5104-E417-70F0-C84815CCBCBD}"/>
                </a:ext>
              </a:extLst>
            </p:cNvPr>
            <p:cNvSpPr txBox="1"/>
            <p:nvPr/>
          </p:nvSpPr>
          <p:spPr>
            <a:xfrm>
              <a:off x="336307" y="3259197"/>
              <a:ext cx="29436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D146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Main campus - G – non-Resident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562DDD-1F53-14FD-6AAE-92D1D0B669C8}"/>
              </a:ext>
            </a:extLst>
          </p:cNvPr>
          <p:cNvGrpSpPr/>
          <p:nvPr/>
        </p:nvGrpSpPr>
        <p:grpSpPr>
          <a:xfrm>
            <a:off x="407181" y="3799099"/>
            <a:ext cx="1199880" cy="338554"/>
            <a:chOff x="336307" y="3745098"/>
            <a:chExt cx="1199880" cy="33855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849F9E-B3A5-BBFA-06CD-583AC661BA5D}"/>
                </a:ext>
              </a:extLst>
            </p:cNvPr>
            <p:cNvCxnSpPr>
              <a:cxnSpLocks/>
            </p:cNvCxnSpPr>
            <p:nvPr/>
          </p:nvCxnSpPr>
          <p:spPr>
            <a:xfrm>
              <a:off x="336307" y="3767027"/>
              <a:ext cx="791707" cy="0"/>
            </a:xfrm>
            <a:prstGeom prst="line">
              <a:avLst/>
            </a:prstGeom>
            <a:ln w="76200">
              <a:solidFill>
                <a:srgbClr val="235D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1F2414-77B0-A57A-892F-63B910D830FE}"/>
                </a:ext>
              </a:extLst>
            </p:cNvPr>
            <p:cNvSpPr txBox="1"/>
            <p:nvPr/>
          </p:nvSpPr>
          <p:spPr>
            <a:xfrm>
              <a:off x="336307" y="3745098"/>
              <a:ext cx="1199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35D9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Distance - G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52FB97-94DC-74E8-2865-785B212D96F5}"/>
              </a:ext>
            </a:extLst>
          </p:cNvPr>
          <p:cNvGrpSpPr/>
          <p:nvPr/>
        </p:nvGrpSpPr>
        <p:grpSpPr>
          <a:xfrm>
            <a:off x="398910" y="2712083"/>
            <a:ext cx="2643929" cy="338554"/>
            <a:chOff x="336307" y="2101919"/>
            <a:chExt cx="2643929" cy="33855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2B1EEAE-2B7B-D113-6CD7-56879C61B91F}"/>
                </a:ext>
              </a:extLst>
            </p:cNvPr>
            <p:cNvCxnSpPr>
              <a:cxnSpLocks/>
            </p:cNvCxnSpPr>
            <p:nvPr/>
          </p:nvCxnSpPr>
          <p:spPr>
            <a:xfrm>
              <a:off x="336307" y="2101919"/>
              <a:ext cx="791707" cy="0"/>
            </a:xfrm>
            <a:prstGeom prst="line">
              <a:avLst/>
            </a:prstGeom>
            <a:ln w="76200">
              <a:solidFill>
                <a:srgbClr val="86BA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1F6506-60AC-D052-F5E4-315AF6385894}"/>
                </a:ext>
              </a:extLst>
            </p:cNvPr>
            <p:cNvSpPr txBox="1"/>
            <p:nvPr/>
          </p:nvSpPr>
          <p:spPr>
            <a:xfrm>
              <a:off x="336307" y="2101919"/>
              <a:ext cx="26439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86BA6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Main campus - UG - Resident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E8F90C-5328-C9F4-65AE-5873702F5A68}"/>
              </a:ext>
            </a:extLst>
          </p:cNvPr>
          <p:cNvGrpSpPr/>
          <p:nvPr/>
        </p:nvGrpSpPr>
        <p:grpSpPr>
          <a:xfrm>
            <a:off x="398910" y="3303488"/>
            <a:ext cx="2509277" cy="348640"/>
            <a:chOff x="336307" y="2726728"/>
            <a:chExt cx="2509277" cy="34864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5F728A7-DA1D-166C-38E1-72E5C46B231D}"/>
                </a:ext>
              </a:extLst>
            </p:cNvPr>
            <p:cNvCxnSpPr>
              <a:cxnSpLocks/>
            </p:cNvCxnSpPr>
            <p:nvPr/>
          </p:nvCxnSpPr>
          <p:spPr>
            <a:xfrm>
              <a:off x="336307" y="2726728"/>
              <a:ext cx="791707" cy="0"/>
            </a:xfrm>
            <a:prstGeom prst="line">
              <a:avLst/>
            </a:prstGeom>
            <a:ln w="76200">
              <a:solidFill>
                <a:srgbClr val="966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918636-2B67-F466-A73E-694DBF0425D5}"/>
                </a:ext>
              </a:extLst>
            </p:cNvPr>
            <p:cNvSpPr txBox="1"/>
            <p:nvPr/>
          </p:nvSpPr>
          <p:spPr>
            <a:xfrm>
              <a:off x="336307" y="2736814"/>
              <a:ext cx="2509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Main campus - G - Resident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ADF2EFE-CBF8-1BDC-26C7-B40F3DFEE9DF}"/>
              </a:ext>
            </a:extLst>
          </p:cNvPr>
          <p:cNvSpPr txBox="1"/>
          <p:nvPr/>
        </p:nvSpPr>
        <p:spPr>
          <a:xfrm>
            <a:off x="36576" y="538362"/>
            <a:ext cx="3408933" cy="4154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0" tIns="0" rIns="0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Net Revenue per Student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B484B3-BA3D-01D8-D90B-B121FD31EEF9}"/>
              </a:ext>
            </a:extLst>
          </p:cNvPr>
          <p:cNvSpPr txBox="1"/>
          <p:nvPr/>
        </p:nvSpPr>
        <p:spPr>
          <a:xfrm>
            <a:off x="134382" y="958902"/>
            <a:ext cx="294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Net Tuition Revenue per student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(highest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 Lowest)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12A71D-889A-8EE2-B7A4-AAA3B98A702F}"/>
              </a:ext>
            </a:extLst>
          </p:cNvPr>
          <p:cNvSpPr txBox="1"/>
          <p:nvPr/>
        </p:nvSpPr>
        <p:spPr>
          <a:xfrm>
            <a:off x="1211" y="4217641"/>
            <a:ext cx="35477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</a:t>
            </a: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DCC Tuition Data-FY25 Budget-Nov update.xlsx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88031E-653E-D2D2-BCD8-C2EA835EC619}"/>
              </a:ext>
            </a:extLst>
          </p:cNvPr>
          <p:cNvSpPr txBox="1"/>
          <p:nvPr/>
        </p:nvSpPr>
        <p:spPr>
          <a:xfrm>
            <a:off x="7968043" y="1013804"/>
            <a:ext cx="1319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2384C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UG–non-Resident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0509E0-3CC8-A777-0974-198EFEDE2855}"/>
              </a:ext>
            </a:extLst>
          </p:cNvPr>
          <p:cNvSpPr txBox="1"/>
          <p:nvPr/>
        </p:nvSpPr>
        <p:spPr>
          <a:xfrm>
            <a:off x="8030590" y="2289218"/>
            <a:ext cx="1256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D146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 – non-Resident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0B518-DEBD-7A76-71BE-5A796C958818}"/>
              </a:ext>
            </a:extLst>
          </p:cNvPr>
          <p:cNvSpPr txBox="1"/>
          <p:nvPr/>
        </p:nvSpPr>
        <p:spPr>
          <a:xfrm>
            <a:off x="8173863" y="2699465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86BA6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UG - Resident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78015D-749A-4E04-8226-0F2B9D7668C9}"/>
              </a:ext>
            </a:extLst>
          </p:cNvPr>
          <p:cNvSpPr txBox="1"/>
          <p:nvPr/>
        </p:nvSpPr>
        <p:spPr>
          <a:xfrm>
            <a:off x="8312518" y="3158880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 - Resident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E87425-F648-0423-E94A-6A5DEA6C2649}"/>
              </a:ext>
            </a:extLst>
          </p:cNvPr>
          <p:cNvSpPr txBox="1"/>
          <p:nvPr/>
        </p:nvSpPr>
        <p:spPr>
          <a:xfrm>
            <a:off x="8306761" y="3769363"/>
            <a:ext cx="12566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235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 - Distance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B15EDB-4BD9-93A6-519E-8B7514E5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54" y="42368"/>
            <a:ext cx="1910061" cy="369332"/>
          </a:xfrm>
          <a:noFill/>
          <a:ln>
            <a:noFill/>
          </a:ln>
        </p:spPr>
        <p:txBody>
          <a:bodyPr wrap="square" lIns="0" tIns="0" r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Appendix 1</a:t>
            </a:r>
          </a:p>
        </p:txBody>
      </p:sp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C96F159-5444-6700-3009-7B7BCA3472BC}"/>
              </a:ext>
            </a:extLst>
          </p:cNvPr>
          <p:cNvSpPr/>
          <p:nvPr/>
        </p:nvSpPr>
        <p:spPr>
          <a:xfrm>
            <a:off x="8685112" y="4552705"/>
            <a:ext cx="353683" cy="235166"/>
          </a:xfrm>
          <a:prstGeom prst="actionButtonRetur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B7EDBD-2147-D95F-CEE6-343250D2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806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10E4E-86C8-E01E-2180-C9869FBFC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F20C-9F42-7122-71D8-3A8D83C10FA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wrap="square" lIns="0" tIns="0" r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Appendix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51786-2D6D-FFC7-0F32-5B81275EA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769618"/>
            <a:ext cx="8357616" cy="299965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https://umsystem.percipio.com/liveCourse/acde9090-6a38-42ff-b25a-944d13cf1d88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47714-C7DB-FE69-ECBE-5096956A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EA1D95-FD35-233A-3ED8-FF0650B89E0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6CFEC1-2720-DAEB-E2D2-6F25098DC4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077"/>
          <a:stretch/>
        </p:blipFill>
        <p:spPr>
          <a:xfrm>
            <a:off x="1358661" y="1051560"/>
            <a:ext cx="6426678" cy="3869795"/>
          </a:xfrm>
          <a:prstGeom prst="rect">
            <a:avLst/>
          </a:prstGeom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6FB8965-E515-11BB-2BD7-95B27614B021}"/>
              </a:ext>
            </a:extLst>
          </p:cNvPr>
          <p:cNvSpPr/>
          <p:nvPr/>
        </p:nvSpPr>
        <p:spPr>
          <a:xfrm>
            <a:off x="8471140" y="4451230"/>
            <a:ext cx="353683" cy="235166"/>
          </a:xfrm>
          <a:prstGeom prst="actionButtonRetur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5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27D37-8F5F-F87D-EC35-FDEA29BA8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5D089B-A5E7-B992-80E4-5069E164B2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05105-B69F-9498-3353-8DFEAF72C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C. Campus Curricula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176007E-DB3C-6AEE-0098-CE6DB84EB1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P. DeWitt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756D8-3B8A-5F5B-8A47-ADB5538CF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4ACB03-DB35-1EF9-2827-1885FBFA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944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CB2B-F627-0B3A-DA7D-3683BD91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965FB-489A-88BF-0522-6D082E243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vote on the General Education policy approved by the Campus Curricula Committee will take place at the next Faculty Senate meeting.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184A-3118-D715-A2AE-F9E55612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18C84A-8736-7169-965B-2712C777B30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663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D2ED7-E682-ECE9-ACE6-CC2419765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6525F7-BA1E-21F7-8B8A-A1F4066736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19FD0-1265-D851-4FD9-74F61757E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400" dirty="0"/>
              <a:t>D. Information Technology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EF732E-7370-311F-20BF-9E52AD5FD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D. Stutts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FD566D-48E2-A834-A2AD-AE7259DD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07A2E4-EB21-A814-9CF7-928895BED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451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3CEF9DD-08D1-5B08-4480-049118209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" y="1577340"/>
            <a:ext cx="2569464" cy="2569464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33F5A-1BD4-A733-321D-FDBEBDC8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4782557"/>
            <a:ext cx="430781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58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CB8CD73-FF1E-0957-1B29-4C56D47ED0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6975" y="1316736"/>
            <a:ext cx="5513833" cy="309067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1500"/>
              <a:t>Approved minutes from </a:t>
            </a:r>
            <a:r>
              <a:rPr lang="en-US" sz="1500" kern="0"/>
              <a:t>the meeting on</a:t>
            </a:r>
            <a:r>
              <a:rPr lang="en-US" sz="1500" kern="0">
                <a:effectLst/>
              </a:rPr>
              <a:t> January 23, 2025</a:t>
            </a:r>
            <a:r>
              <a:rPr lang="en-US" sz="1500">
                <a:effectLst/>
              </a:rPr>
              <a:t> </a:t>
            </a:r>
            <a:endParaRPr lang="en-US" sz="1500"/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500">
                <a:effectLst/>
              </a:rPr>
              <a:t>Discussed the creation of a survey of IT performance (subcommittee headed by Dr. </a:t>
            </a:r>
            <a:r>
              <a:rPr lang="en-US" sz="1500" err="1">
                <a:effectLst/>
              </a:rPr>
              <a:t>Zawodniok</a:t>
            </a:r>
            <a:r>
              <a:rPr lang="en-US" sz="1500">
                <a:effectLst/>
              </a:rPr>
              <a:t>). </a:t>
            </a:r>
          </a:p>
          <a:p>
            <a:pPr marL="685800" lvl="1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500"/>
              <a:t>Survey published on February 25, 2025.</a:t>
            </a:r>
          </a:p>
          <a:p>
            <a:pPr marL="917575" lvl="2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500"/>
              <a:t>Emails sent to faculty and staff</a:t>
            </a:r>
          </a:p>
          <a:p>
            <a:pPr marL="917575" lvl="2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500"/>
              <a:t>Link: </a:t>
            </a:r>
            <a:r>
              <a:rPr lang="en-US" sz="1500">
                <a:effectLst/>
                <a:hlinkClick r:id="rId3"/>
              </a:rPr>
              <a:t>https://mst.qualtrics.com/jfe/form/SV_e3rQr9dCkuKV8Fg</a:t>
            </a:r>
            <a:r>
              <a:rPr lang="en-US" sz="1500">
                <a:effectLst/>
              </a:rPr>
              <a:t> </a:t>
            </a:r>
            <a:endParaRPr lang="en-US" sz="1500"/>
          </a:p>
          <a:p>
            <a:pPr marL="917575" lvl="2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500"/>
              <a:t>Survey ends on March 21 (Friday)</a:t>
            </a:r>
          </a:p>
          <a:p>
            <a:pPr marL="917575" lvl="2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500"/>
              <a:t>Report from survey will be presented afterwards</a:t>
            </a:r>
          </a:p>
          <a:p>
            <a:pPr marL="685800" lvl="1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500"/>
              <a:t>ITCC plans to repeat survey twice a year to track </a:t>
            </a:r>
            <a:br>
              <a:rPr lang="en-US" sz="1500"/>
            </a:br>
            <a:r>
              <a:rPr lang="en-US" sz="1500"/>
              <a:t>progress and update goals for IT/ITCC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7E3B153-5CBB-1F1D-0CD0-9E4FC03D5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</p:spPr>
        <p:txBody>
          <a:bodyPr anchor="t">
            <a:normAutofit/>
          </a:bodyPr>
          <a:lstStyle/>
          <a:p>
            <a:r>
              <a:rPr lang="en-US" sz="2800" b="1"/>
              <a:t>ITCC Meeting on </a:t>
            </a:r>
            <a:r>
              <a:rPr lang="en-US" sz="2800" b="1">
                <a:effectLst/>
              </a:rPr>
              <a:t>February 7, 2025</a:t>
            </a:r>
            <a:endParaRPr lang="en-US" sz="2800" b="1"/>
          </a:p>
        </p:txBody>
      </p:sp>
      <p:sp>
        <p:nvSpPr>
          <p:cNvPr id="24" name="Subtitle 5">
            <a:extLst>
              <a:ext uri="{FF2B5EF4-FFF2-40B4-BE49-F238E27FC236}">
                <a16:creationId xmlns:a16="http://schemas.microsoft.com/office/drawing/2014/main" id="{6ADC2719-1C41-A8B8-95BA-F36DC8A3C52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51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91057-4B14-5D5C-2D7C-61D457B8C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F8F6086-73CA-79E1-94ED-91F3BF3314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63581-E1F5-D25F-9CEC-416287DB8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E. Public Occasions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F5BD25-E854-1D1E-3806-27643A35B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A. Behrendt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8F014-6C8E-7D3B-EA12-8736B8E8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CAF4FC-4F76-6AA8-7E88-2B1759CEE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4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BB994-98BF-D8AD-A4D7-209610EA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CF77CCB-A837-3E49-BD58-C1431ED74FC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AC6A9-A182-1FF5-0A42-580312CC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</p:spPr>
        <p:txBody>
          <a:bodyPr anchor="t">
            <a:normAutofit/>
          </a:bodyPr>
          <a:lstStyle/>
          <a:p>
            <a:r>
              <a:rPr lang="en-US" sz="2800"/>
              <a:t>Consent Agenda</a:t>
            </a:r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7566E931-5CAB-1F7E-485A-7FB9D84EAE3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67AA36E-10B6-50D9-72F1-FAD9BE9558C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4000380"/>
              </p:ext>
            </p:extLst>
          </p:nvPr>
        </p:nvGraphicFramePr>
        <p:xfrm>
          <a:off x="393192" y="1271136"/>
          <a:ext cx="8357616" cy="309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883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2BED-FE65-38E2-EDC0-DA10F277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Occasions Committee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43E1-0623-581D-8202-799B217C0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930167"/>
            <a:ext cx="8357616" cy="3383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00" dirty="0">
                <a:solidFill>
                  <a:srgbClr val="242424"/>
                </a:solidFill>
                <a:latin typeface="Aptos" panose="020B0004020202020204" pitchFamily="34" charset="0"/>
              </a:rPr>
              <a:t>The Public Occasions committee moves to adopt the following dates and events to the 2025-2026 academic calendar:</a:t>
            </a:r>
          </a:p>
          <a:p>
            <a:pPr marL="342900" lvl="1"/>
            <a:r>
              <a:rPr lang="en-US" sz="2700" dirty="0">
                <a:solidFill>
                  <a:srgbClr val="242424"/>
                </a:solidFill>
                <a:latin typeface="Aptos" panose="020B0004020202020204" pitchFamily="34" charset="0"/>
              </a:rPr>
              <a:t>Homecoming will be October 3-4, 2025;</a:t>
            </a:r>
          </a:p>
          <a:p>
            <a:pPr marL="342900" lvl="1"/>
            <a:r>
              <a:rPr lang="en-US" sz="2700" dirty="0">
                <a:solidFill>
                  <a:srgbClr val="242424"/>
                </a:solidFill>
                <a:latin typeface="Aptos" panose="020B0004020202020204" pitchFamily="34" charset="0"/>
              </a:rPr>
              <a:t>Open Houses will be held on October 18 and November 1, 2025 and February 16 and April 3, 2026.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75CE8-8261-6C1D-F8A9-DAC8C1DD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833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AA895-B67E-9E73-5665-E28718692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FC2931-791C-8D89-6266-290D365EAE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11C0F-58D7-59BC-6EB5-145A2C486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F. Rules, Procedures, &amp; </a:t>
            </a:r>
            <a:br>
              <a:rPr lang="en-US" sz="3600" dirty="0"/>
            </a:br>
            <a:r>
              <a:rPr lang="en-US" sz="3600" dirty="0"/>
              <a:t>          Agenda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CB39254-B276-1D50-36E7-C7210D7B57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K. Dolan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274C63-51D7-3304-E316-0BD75080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0FEBA8-4916-086E-3DB9-6234A9A11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760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2BAE-57D3-5741-A8C3-51BFA4A8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178D1-6C6C-6EB2-21F6-480646FAE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E2841"/>
                </a:solidFill>
                <a:effectLst/>
                <a:latin typeface="Orgon Slab"/>
                <a:ea typeface="Times New Roman" panose="02020603050405020304" pitchFamily="18" charset="0"/>
                <a:cs typeface="Orgon Slab"/>
              </a:rPr>
              <a:t>Since Steve Roberts’s duties as the Vice Chancellor of Strategic Initiatives have changed significantly in the past year, the RP&amp;A Committee moves that Steve Roberts be removed from the list of administrators to be reviewed by the Administrative Review Committee.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BFF0A-4A95-627A-5F7D-A3BC0B04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A55E99-14EB-304F-E648-884DCA91683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981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EF4F7B4-0FBD-1F8F-86B8-35095B0290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8731A-3449-556A-5882-8E33CD575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935745" cy="1790700"/>
          </a:xfrm>
        </p:spPr>
        <p:txBody>
          <a:bodyPr/>
          <a:lstStyle/>
          <a:p>
            <a:r>
              <a:rPr lang="en-US" dirty="0"/>
              <a:t>VIII. Unfinished Business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F8961E-F8F8-12E1-9C47-F134E305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987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7F5E2C9-AC5F-8377-78AE-CE611E1111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FDEFA-6E51-1B59-6441-31D5A99DB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IX. New Business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84C0BF-9677-D764-350C-D130FEE0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368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724BAC1-B47C-DE52-146E-0C92BF68D2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66C5E9-4D00-2C1A-08D2-3F8C66335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980820" cy="1790700"/>
          </a:xfrm>
        </p:spPr>
        <p:txBody>
          <a:bodyPr/>
          <a:lstStyle/>
          <a:p>
            <a:r>
              <a:rPr lang="en-US" dirty="0"/>
              <a:t>X. Q&amp;A with the Provost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B43D71-1FE1-09D9-1B3B-35F62B5BC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C. Potts, Provost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F4250-60E0-9B6F-A00E-F41C6850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716443-34C5-715E-9632-537F2B369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053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E5E9C7-041D-E7AD-0262-620A4A7358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B2681-B898-5D63-C18D-1E24758DC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XI. Announcements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60387-E179-CD97-3ED6-A97BEA56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789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BC06D6F-DFC7-BA09-AA19-C8309F1A77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7EBC2-1052-35EA-DC68-98DF34FD1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XII. Adjourn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EC1D1F9-6BD3-8E12-7D9A-EFDAA82E9C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B422D1-4063-5424-02A8-FDFC1FFB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724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1433-C2E6-F5B1-28AA-BC48DF955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7DC78-5EDF-82F5-A315-14A46A332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  <a:p>
            <a:r>
              <a:rPr lang="en-US" dirty="0"/>
              <a:t>President, Faculty Senate</a:t>
            </a:r>
          </a:p>
          <a:p>
            <a:r>
              <a:rPr lang="en-US" dirty="0"/>
              <a:t>djwesten@mst.edu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343B-AC2B-907A-DE8B-66FDD78C85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facultysenate.mst.edu</a:t>
            </a:r>
          </a:p>
        </p:txBody>
      </p:sp>
    </p:spTree>
    <p:extLst>
      <p:ext uri="{BB962C8B-B14F-4D97-AF65-F5344CB8AC3E}">
        <p14:creationId xmlns:p14="http://schemas.microsoft.com/office/powerpoint/2010/main" val="65524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B9A100-0100-F262-D714-5430529095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31AE2-9F72-3D8E-1686-AD2A3C9FE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IV. President’s Report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DCEC3-E224-5A81-AB0D-F61BDF52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7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F84F-8507-6358-53DD-BF1AE751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</a:rPr>
              <a:t>IFC - Next Meeting March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E1DDB-D74B-3C8D-BB05-D953DD180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Topics to be presented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IT/AI updates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Government relations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Impact of executive orders on budgets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</a:t>
            </a:r>
            <a:r>
              <a:rPr lang="en-US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raft of a new Executive Order – </a:t>
            </a:r>
            <a:r>
              <a:rPr lang="en-US" sz="22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Compliance with Law Enforcement Investigations 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Shared with Senators last week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Formalizes existing guidance</a:t>
            </a:r>
            <a:endParaRPr lang="en-US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C6E5E-31DB-797F-CC9C-C8DB87E2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8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8B2B-664A-3915-4F91-9A3D9CB6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Curators Meeting on Campus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083906-4775-E66D-B896-EF1F591B0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April 17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err="1"/>
              <a:t>BioPlex</a:t>
            </a:r>
            <a:r>
              <a:rPr lang="en-US" sz="2400" dirty="0"/>
              <a:t> Groundbreaking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Recommend students for reception with Curators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hlinkClick r:id="rId2"/>
              </a:rPr>
              <a:t>https://forms.office.com/r/JAdCrjMs27</a:t>
            </a:r>
            <a:endParaRPr lang="en-US" sz="2400" dirty="0"/>
          </a:p>
          <a:p>
            <a:pPr marL="971550" lvl="2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Will also email the link to Senators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70A26-5CFD-A1F6-1692-3C60F0372CA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1ED8C-DDE3-EC19-B5EB-1C1CF872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87793"/>
      </p:ext>
    </p:extLst>
  </p:cSld>
  <p:clrMapOvr>
    <a:masterClrMapping/>
  </p:clrMapOvr>
</p:sld>
</file>

<file path=ppt/theme/theme1.xml><?xml version="1.0" encoding="utf-8"?>
<a:theme xmlns:a="http://schemas.openxmlformats.org/drawingml/2006/main" name="Primary Logo">
  <a:themeElements>
    <a:clrScheme name="SandT2018">
      <a:dk1>
        <a:srgbClr val="154734"/>
      </a:dk1>
      <a:lt1>
        <a:srgbClr val="72BF44"/>
      </a:lt1>
      <a:dk2>
        <a:srgbClr val="000000"/>
      </a:dk2>
      <a:lt2>
        <a:srgbClr val="FFFFFF"/>
      </a:lt2>
      <a:accent1>
        <a:srgbClr val="007A33"/>
      </a:accent1>
      <a:accent2>
        <a:srgbClr val="003B49"/>
      </a:accent2>
      <a:accent3>
        <a:srgbClr val="2DCCD3"/>
      </a:accent3>
      <a:accent4>
        <a:srgbClr val="E87722"/>
      </a:accent4>
      <a:accent5>
        <a:srgbClr val="00858A"/>
      </a:accent5>
      <a:accent6>
        <a:srgbClr val="BFD730"/>
      </a:accent6>
      <a:hlink>
        <a:srgbClr val="00858A"/>
      </a:hlink>
      <a:folHlink>
        <a:srgbClr val="63666A"/>
      </a:folHlink>
    </a:clrScheme>
    <a:fontScheme name="S&amp;T Combo">
      <a:majorFont>
        <a:latin typeface="Franklin Gothic Medium"/>
        <a:ea typeface=""/>
        <a:cs typeface=""/>
      </a:majorFont>
      <a:minorFont>
        <a:latin typeface="Tisa Offc Serif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egas">
      <a:srgbClr val="CEB888"/>
    </a:custClr>
    <a:custClr name="Silver">
      <a:srgbClr val="B2B4B2"/>
    </a:custClr>
    <a:custClr name="Shuttle">
      <a:srgbClr val="63666A"/>
    </a:custClr>
    <a:custClr name="Petra">
      <a:srgbClr val="ACA199"/>
    </a:custClr>
    <a:custClr name="Pebble">
      <a:srgbClr val="D6D1CA"/>
    </a:custClr>
    <a:custClr name="Orient">
      <a:srgbClr val="005F83"/>
    </a:custClr>
    <a:custClr name="Mist">
      <a:srgbClr val="B1E4E3"/>
    </a:custClr>
    <a:custClr name="Gold">
      <a:srgbClr val="DAAA00"/>
    </a:custClr>
    <a:custClr name="Candle">
      <a:srgbClr val="FED925"/>
    </a:custClr>
    <a:custClr name="Ruby">
      <a:srgbClr val="AB2328"/>
    </a:custClr>
    <a:custClr name="Amethyst">
      <a:srgbClr val="3F3A60"/>
    </a:custClr>
  </a:custClrLst>
  <a:extLst>
    <a:ext uri="{05A4C25C-085E-4340-85A3-A5531E510DB2}">
      <thm15:themeFamily xmlns:thm15="http://schemas.microsoft.com/office/thememl/2012/main" name="SFT-2022" id="{DF38B14D-C4CF-1B4B-8EE7-30410C02774E}" vid="{2C75E003-600E-2A43-9EDE-E0AC60EB25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egas">
      <a:srgbClr val="CEB888"/>
    </a:custClr>
    <a:custClr name="Silver">
      <a:srgbClr val="B2B4B2"/>
    </a:custClr>
    <a:custClr name="Shuttle">
      <a:srgbClr val="63666A"/>
    </a:custClr>
    <a:custClr name="Petra">
      <a:srgbClr val="ACA199"/>
    </a:custClr>
    <a:custClr name="Pebble">
      <a:srgbClr val="D6D1CA"/>
    </a:custClr>
    <a:custClr name="Orient">
      <a:srgbClr val="005F83"/>
    </a:custClr>
    <a:custClr name="Mist">
      <a:srgbClr val="B1E4E3"/>
    </a:custClr>
    <a:custClr name="Gold">
      <a:srgbClr val="DAAA00"/>
    </a:custClr>
    <a:custClr name="Candle">
      <a:srgbClr val="FED925"/>
    </a:custClr>
    <a:custClr name="Ruby">
      <a:srgbClr val="AB2328"/>
    </a:custClr>
    <a:custClr name="Amethyst">
      <a:srgbClr val="3F3A6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317DD5B2FFB4E8A9C46E06B492B81" ma:contentTypeVersion="4" ma:contentTypeDescription="Create a new document." ma:contentTypeScope="" ma:versionID="7fa040afb6503034a69d32f6524c5cf1">
  <xsd:schema xmlns:xsd="http://www.w3.org/2001/XMLSchema" xmlns:xs="http://www.w3.org/2001/XMLSchema" xmlns:p="http://schemas.microsoft.com/office/2006/metadata/properties" xmlns:ns2="14f8fd6e-abf1-4ee7-bfe4-a629b6b25e33" targetNamespace="http://schemas.microsoft.com/office/2006/metadata/properties" ma:root="true" ma:fieldsID="214ff7b2c1d5f3583a260ff2cf5b2070" ns2:_="">
    <xsd:import namespace="14f8fd6e-abf1-4ee7-bfe4-a629b6b25e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8fd6e-abf1-4ee7-bfe4-a629b6b25e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0A40EB-E682-4612-BFD1-150DF4DE23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f8fd6e-abf1-4ee7-bfe4-a629b6b25e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D72F0A-6B6D-498A-B33E-466E9BF5B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428EFD-54D5-4E5E-9F8A-5C1461CDF98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 Presentation</Template>
  <TotalTime>2105</TotalTime>
  <Words>3270</Words>
  <Application>Microsoft Office PowerPoint</Application>
  <PresentationFormat>On-screen Show (16:9)</PresentationFormat>
  <Paragraphs>599</Paragraphs>
  <Slides>68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92" baseType="lpstr">
      <vt:lpstr>.Hiragino Kaku Gothic Interface W3</vt:lpstr>
      <vt:lpstr>Aptos</vt:lpstr>
      <vt:lpstr>Aptos Narrow</vt:lpstr>
      <vt:lpstr>Arial</vt:lpstr>
      <vt:lpstr>Calibri</vt:lpstr>
      <vt:lpstr>Courier New</vt:lpstr>
      <vt:lpstr>Encode Sans Normal Black</vt:lpstr>
      <vt:lpstr>Franklin Gothic</vt:lpstr>
      <vt:lpstr>Franklin Gothic Demi</vt:lpstr>
      <vt:lpstr>Franklin Gothic Medium</vt:lpstr>
      <vt:lpstr>Libre Franklin Medium</vt:lpstr>
      <vt:lpstr>Lucida Grande</vt:lpstr>
      <vt:lpstr>Orgon Slab</vt:lpstr>
      <vt:lpstr>Orgon Slab ExtraLight</vt:lpstr>
      <vt:lpstr>Orgon Slab Light</vt:lpstr>
      <vt:lpstr>Orgon Slab Medium</vt:lpstr>
      <vt:lpstr>Roboto</vt:lpstr>
      <vt:lpstr>Symbol</vt:lpstr>
      <vt:lpstr>System Font Regular</vt:lpstr>
      <vt:lpstr>Times New Roman</vt:lpstr>
      <vt:lpstr>Tisa Offc Serif Pro</vt:lpstr>
      <vt:lpstr>Wingdings</vt:lpstr>
      <vt:lpstr>Primary Logo</vt:lpstr>
      <vt:lpstr>Worksheet</vt:lpstr>
      <vt:lpstr>Faculty Senate Meeting</vt:lpstr>
      <vt:lpstr>PowerPoint Presentation</vt:lpstr>
      <vt:lpstr>I. Call to order</vt:lpstr>
      <vt:lpstr>II. Roll Call</vt:lpstr>
      <vt:lpstr>III. Consent Agenda</vt:lpstr>
      <vt:lpstr>Consent Agenda</vt:lpstr>
      <vt:lpstr>IV. President’s Report</vt:lpstr>
      <vt:lpstr>IFC - Next Meeting March 11</vt:lpstr>
      <vt:lpstr>Curators Meeting on Campus</vt:lpstr>
      <vt:lpstr>Campus Matters</vt:lpstr>
      <vt:lpstr>Campus Matters</vt:lpstr>
      <vt:lpstr>Campus Matters</vt:lpstr>
      <vt:lpstr>Campus Matters</vt:lpstr>
      <vt:lpstr>Campus Matters</vt:lpstr>
      <vt:lpstr>PowerPoint Presentation</vt:lpstr>
      <vt:lpstr>PowerPoint Presentation</vt:lpstr>
      <vt:lpstr>V. Campus Reports  A. Staff Council</vt:lpstr>
      <vt:lpstr>Giving Days </vt:lpstr>
      <vt:lpstr>Spring 2025 Staff Appreciation Day WEEK!!</vt:lpstr>
      <vt:lpstr>V. Campus Reports  B. Student Council</vt:lpstr>
      <vt:lpstr>Update on Current Projects</vt:lpstr>
      <vt:lpstr>Update on Current Projects</vt:lpstr>
      <vt:lpstr>Academic Information Availability</vt:lpstr>
      <vt:lpstr>Points of Contact: Update</vt:lpstr>
      <vt:lpstr>Questions?</vt:lpstr>
      <vt:lpstr>V. Campus Reports  C. Council of Graduate               Students</vt:lpstr>
      <vt:lpstr>Council of Graduate Students</vt:lpstr>
      <vt:lpstr>VI. Special Topics  A. Financial Outlook</vt:lpstr>
      <vt:lpstr>Funding Sources</vt:lpstr>
      <vt:lpstr>Budgeted Expenses</vt:lpstr>
      <vt:lpstr>Operations Fund Sources </vt:lpstr>
      <vt:lpstr>Operations Fund Expenses </vt:lpstr>
      <vt:lpstr>Enrollment Dashboard </vt:lpstr>
      <vt:lpstr>Draft scenario: FTC Goal, State up 3.0%</vt:lpstr>
      <vt:lpstr>Draft scenario: Current FTC trend, State up 1.5%</vt:lpstr>
      <vt:lpstr>Monitoring potential changes to Indirect</vt:lpstr>
      <vt:lpstr>Strategic Reallocation </vt:lpstr>
      <vt:lpstr>Strategic Reallocation </vt:lpstr>
      <vt:lpstr>Missouri S&amp;T Financial Outlook Faculty Senate </vt:lpstr>
      <vt:lpstr>VII. Committee Reports  A. Academic Freedom           and Standards</vt:lpstr>
      <vt:lpstr>Test-Optional Admissions</vt:lpstr>
      <vt:lpstr>VII. Committee Reports  B. Budgetary Affairs</vt:lpstr>
      <vt:lpstr>Budgetary Affairs Committee (BAC)</vt:lpstr>
      <vt:lpstr>Referral 1: IT Budget Comparison at UM Campuses</vt:lpstr>
      <vt:lpstr>Referral 2: FY2024 F&amp;A Distribution for Negotiated Rate Portion </vt:lpstr>
      <vt:lpstr>PowerPoint Presentation</vt:lpstr>
      <vt:lpstr>Referral 2: FY2024 F&amp;A Distribution for Negotiated Rate Portion </vt:lpstr>
      <vt:lpstr>Referral 3: Grad Research Asst In-State Tuition Funding by Source</vt:lpstr>
      <vt:lpstr>PowerPoint Presentation</vt:lpstr>
      <vt:lpstr>Financial Position Update</vt:lpstr>
      <vt:lpstr>Look Ahead: BAC Reporting Format on Financial Positions</vt:lpstr>
      <vt:lpstr>Information: Next Topic Request Due Date: 11:59 pm, 3-3-2025</vt:lpstr>
      <vt:lpstr>Appendix 1</vt:lpstr>
      <vt:lpstr>Appendix 2</vt:lpstr>
      <vt:lpstr>VII. Committee Reports  C. Campus Curricula</vt:lpstr>
      <vt:lpstr>General Education</vt:lpstr>
      <vt:lpstr>VII. Committee Reports  D. Information Technology</vt:lpstr>
      <vt:lpstr>ITCC Meeting on February 7, 2025</vt:lpstr>
      <vt:lpstr>VII. Committee Reports  E. Public Occasions</vt:lpstr>
      <vt:lpstr>Public Occasions Committee Motion</vt:lpstr>
      <vt:lpstr>VII. Committee Reports  F. Rules, Procedures, &amp;            Agenda</vt:lpstr>
      <vt:lpstr>Administrative Review</vt:lpstr>
      <vt:lpstr>VIII. Unfinished Business</vt:lpstr>
      <vt:lpstr>IX. New Business</vt:lpstr>
      <vt:lpstr>X. Q&amp;A with the Provost</vt:lpstr>
      <vt:lpstr>XI. Announcements</vt:lpstr>
      <vt:lpstr>XII. Adjourn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Using S&amp;T’s  PowerPoint Presentations</dc:title>
  <dc:creator>Westenberg, David J.</dc:creator>
  <cp:lastModifiedBy>Schlegel, Joshua</cp:lastModifiedBy>
  <cp:revision>35</cp:revision>
  <dcterms:created xsi:type="dcterms:W3CDTF">2023-07-02T00:21:31Z</dcterms:created>
  <dcterms:modified xsi:type="dcterms:W3CDTF">2025-02-27T15:38:43Z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0x010100A5A317DD5B2FFB4E8A9C46E06B492B81</vt:lpwstr>
  </property>
</Properties>
</file>